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17"/>
  </p:normalViewPr>
  <p:slideViewPr>
    <p:cSldViewPr snapToGrid="0" snapToObjects="1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77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8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0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6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3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7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5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0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1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7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8/19/2020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003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1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DFB0DF5E-F0D1-064D-A621-797DBFFEEE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217" b="6022"/>
          <a:stretch/>
        </p:blipFill>
        <p:spPr>
          <a:xfrm>
            <a:off x="1" y="10"/>
            <a:ext cx="6095237" cy="6857991"/>
          </a:xfrm>
          <a:custGeom>
            <a:avLst/>
            <a:gdLst/>
            <a:ahLst/>
            <a:cxnLst/>
            <a:rect l="l" t="t" r="r" b="b"/>
            <a:pathLst>
              <a:path w="6095237" h="6858001">
                <a:moveTo>
                  <a:pt x="0" y="3333751"/>
                </a:moveTo>
                <a:lnTo>
                  <a:pt x="5699134" y="3333751"/>
                </a:lnTo>
                <a:lnTo>
                  <a:pt x="5698528" y="3357461"/>
                </a:lnTo>
                <a:lnTo>
                  <a:pt x="5695762" y="3365728"/>
                </a:lnTo>
                <a:lnTo>
                  <a:pt x="5684739" y="3398677"/>
                </a:lnTo>
                <a:cubicBezTo>
                  <a:pt x="5672547" y="3424765"/>
                  <a:pt x="5673881" y="3457327"/>
                  <a:pt x="5669119" y="3486946"/>
                </a:cubicBezTo>
                <a:cubicBezTo>
                  <a:pt x="5667404" y="3497439"/>
                  <a:pt x="5664785" y="3507933"/>
                  <a:pt x="5662594" y="3518451"/>
                </a:cubicBezTo>
                <a:lnTo>
                  <a:pt x="5661870" y="3524252"/>
                </a:lnTo>
                <a:lnTo>
                  <a:pt x="5658641" y="3550106"/>
                </a:lnTo>
                <a:cubicBezTo>
                  <a:pt x="5658641" y="3576391"/>
                  <a:pt x="5664737" y="3602478"/>
                  <a:pt x="5667023" y="3628959"/>
                </a:cubicBezTo>
                <a:cubicBezTo>
                  <a:pt x="5668927" y="3649555"/>
                  <a:pt x="5668165" y="3670544"/>
                  <a:pt x="5670451" y="3691138"/>
                </a:cubicBezTo>
                <a:cubicBezTo>
                  <a:pt x="5672167" y="3708009"/>
                  <a:pt x="5676547" y="3724680"/>
                  <a:pt x="5680167" y="3741353"/>
                </a:cubicBezTo>
                <a:cubicBezTo>
                  <a:pt x="5680834" y="3744394"/>
                  <a:pt x="5682454" y="3747434"/>
                  <a:pt x="5683811" y="3750401"/>
                </a:cubicBezTo>
                <a:lnTo>
                  <a:pt x="5685192" y="3756135"/>
                </a:lnTo>
                <a:lnTo>
                  <a:pt x="5713812" y="3748730"/>
                </a:lnTo>
                <a:lnTo>
                  <a:pt x="5714043" y="3748682"/>
                </a:lnTo>
                <a:lnTo>
                  <a:pt x="5713813" y="3748731"/>
                </a:lnTo>
                <a:lnTo>
                  <a:pt x="5685193" y="3756136"/>
                </a:lnTo>
                <a:lnTo>
                  <a:pt x="5685885" y="3759007"/>
                </a:lnTo>
                <a:cubicBezTo>
                  <a:pt x="5677692" y="3813538"/>
                  <a:pt x="5714269" y="3852768"/>
                  <a:pt x="5730462" y="3898864"/>
                </a:cubicBezTo>
                <a:cubicBezTo>
                  <a:pt x="5747609" y="3947314"/>
                  <a:pt x="5773897" y="3994194"/>
                  <a:pt x="5766087" y="4048330"/>
                </a:cubicBezTo>
                <a:cubicBezTo>
                  <a:pt x="5761325" y="4081088"/>
                  <a:pt x="5750275" y="4112668"/>
                  <a:pt x="5743606" y="4145230"/>
                </a:cubicBezTo>
                <a:cubicBezTo>
                  <a:pt x="5741320" y="4156803"/>
                  <a:pt x="5741702" y="4169748"/>
                  <a:pt x="5743988" y="4181322"/>
                </a:cubicBezTo>
                <a:cubicBezTo>
                  <a:pt x="5754467" y="4237224"/>
                  <a:pt x="5755991" y="4292342"/>
                  <a:pt x="5738844" y="4347267"/>
                </a:cubicBezTo>
                <a:cubicBezTo>
                  <a:pt x="5735986" y="4356680"/>
                  <a:pt x="5733320" y="4366684"/>
                  <a:pt x="5733320" y="4376493"/>
                </a:cubicBezTo>
                <a:cubicBezTo>
                  <a:pt x="5733320" y="4430237"/>
                  <a:pt x="5737320" y="4483001"/>
                  <a:pt x="5755991" y="4534394"/>
                </a:cubicBezTo>
                <a:cubicBezTo>
                  <a:pt x="5762277" y="4551655"/>
                  <a:pt x="5758277" y="4572644"/>
                  <a:pt x="5759801" y="4591670"/>
                </a:cubicBezTo>
                <a:cubicBezTo>
                  <a:pt x="5761133" y="4609322"/>
                  <a:pt x="5761705" y="4627369"/>
                  <a:pt x="5766087" y="4644434"/>
                </a:cubicBezTo>
                <a:cubicBezTo>
                  <a:pt x="5772563" y="4669346"/>
                  <a:pt x="5773325" y="4692491"/>
                  <a:pt x="5767611" y="4718187"/>
                </a:cubicBezTo>
                <a:cubicBezTo>
                  <a:pt x="5762277" y="4742705"/>
                  <a:pt x="5764943" y="4769186"/>
                  <a:pt x="5764753" y="4794687"/>
                </a:cubicBezTo>
                <a:cubicBezTo>
                  <a:pt x="5764563" y="4823128"/>
                  <a:pt x="5764373" y="4851570"/>
                  <a:pt x="5765325" y="4880011"/>
                </a:cubicBezTo>
                <a:cubicBezTo>
                  <a:pt x="5765705" y="4891388"/>
                  <a:pt x="5773325" y="4904334"/>
                  <a:pt x="5770277" y="4913751"/>
                </a:cubicBezTo>
                <a:cubicBezTo>
                  <a:pt x="5759991" y="4944153"/>
                  <a:pt x="5772373" y="4974557"/>
                  <a:pt x="5766849" y="5004959"/>
                </a:cubicBezTo>
                <a:cubicBezTo>
                  <a:pt x="5763991" y="5019868"/>
                  <a:pt x="5771801" y="5036736"/>
                  <a:pt x="5772563" y="5052820"/>
                </a:cubicBezTo>
                <a:cubicBezTo>
                  <a:pt x="5773897" y="5079104"/>
                  <a:pt x="5773325" y="5105388"/>
                  <a:pt x="5773707" y="5131673"/>
                </a:cubicBezTo>
                <a:cubicBezTo>
                  <a:pt x="5773897" y="5140304"/>
                  <a:pt x="5774659" y="5148739"/>
                  <a:pt x="5775042" y="5157370"/>
                </a:cubicBezTo>
                <a:cubicBezTo>
                  <a:pt x="5775422" y="5165020"/>
                  <a:pt x="5777136" y="5173061"/>
                  <a:pt x="5775804" y="5180319"/>
                </a:cubicBezTo>
                <a:cubicBezTo>
                  <a:pt x="5771039" y="5206604"/>
                  <a:pt x="5763229" y="5232496"/>
                  <a:pt x="5760181" y="5258975"/>
                </a:cubicBezTo>
                <a:cubicBezTo>
                  <a:pt x="5757515" y="5281924"/>
                  <a:pt x="5761133" y="5305660"/>
                  <a:pt x="5759229" y="5328805"/>
                </a:cubicBezTo>
                <a:cubicBezTo>
                  <a:pt x="5755991" y="5369604"/>
                  <a:pt x="5750275" y="5410403"/>
                  <a:pt x="5746655" y="5451203"/>
                </a:cubicBezTo>
                <a:cubicBezTo>
                  <a:pt x="5745893" y="5460031"/>
                  <a:pt x="5750657" y="5469249"/>
                  <a:pt x="5751037" y="5478272"/>
                </a:cubicBezTo>
                <a:cubicBezTo>
                  <a:pt x="5751989" y="5506518"/>
                  <a:pt x="5752181" y="5534764"/>
                  <a:pt x="5752751" y="5563010"/>
                </a:cubicBezTo>
                <a:cubicBezTo>
                  <a:pt x="5752943" y="5579094"/>
                  <a:pt x="5752371" y="5595374"/>
                  <a:pt x="5754085" y="5611265"/>
                </a:cubicBezTo>
                <a:cubicBezTo>
                  <a:pt x="5756371" y="5632250"/>
                  <a:pt x="5759801" y="5651277"/>
                  <a:pt x="5744941" y="5670892"/>
                </a:cubicBezTo>
                <a:cubicBezTo>
                  <a:pt x="5721890" y="5701101"/>
                  <a:pt x="5730844" y="5739546"/>
                  <a:pt x="5725510" y="5774460"/>
                </a:cubicBezTo>
                <a:cubicBezTo>
                  <a:pt x="5724176" y="5783484"/>
                  <a:pt x="5723986" y="5792704"/>
                  <a:pt x="5722462" y="5801726"/>
                </a:cubicBezTo>
                <a:cubicBezTo>
                  <a:pt x="5719604" y="5818399"/>
                  <a:pt x="5716366" y="5834874"/>
                  <a:pt x="5713125" y="5851549"/>
                </a:cubicBezTo>
                <a:cubicBezTo>
                  <a:pt x="5712555" y="5854490"/>
                  <a:pt x="5712363" y="5857824"/>
                  <a:pt x="5711411" y="5860571"/>
                </a:cubicBezTo>
                <a:cubicBezTo>
                  <a:pt x="5703411" y="5885876"/>
                  <a:pt x="5694267" y="5910785"/>
                  <a:pt x="5687789" y="5936481"/>
                </a:cubicBezTo>
                <a:cubicBezTo>
                  <a:pt x="5684550" y="5949036"/>
                  <a:pt x="5684168" y="5962962"/>
                  <a:pt x="5685885" y="5975908"/>
                </a:cubicBezTo>
                <a:cubicBezTo>
                  <a:pt x="5690837" y="6013764"/>
                  <a:pt x="5692933" y="6051230"/>
                  <a:pt x="5685693" y="6089284"/>
                </a:cubicBezTo>
                <a:cubicBezTo>
                  <a:pt x="5682836" y="6104387"/>
                  <a:pt x="5687599" y="6121257"/>
                  <a:pt x="5689313" y="6137341"/>
                </a:cubicBezTo>
                <a:cubicBezTo>
                  <a:pt x="5693885" y="6175786"/>
                  <a:pt x="5698839" y="6214231"/>
                  <a:pt x="5703219" y="6252873"/>
                </a:cubicBezTo>
                <a:cubicBezTo>
                  <a:pt x="5705887" y="6277000"/>
                  <a:pt x="5707411" y="6301323"/>
                  <a:pt x="5710077" y="6325450"/>
                </a:cubicBezTo>
                <a:cubicBezTo>
                  <a:pt x="5713317" y="6353302"/>
                  <a:pt x="5718270" y="6380959"/>
                  <a:pt x="5720938" y="6408814"/>
                </a:cubicBezTo>
                <a:cubicBezTo>
                  <a:pt x="5723986" y="6440589"/>
                  <a:pt x="5724556" y="6472562"/>
                  <a:pt x="5727796" y="6504338"/>
                </a:cubicBezTo>
                <a:cubicBezTo>
                  <a:pt x="5734082" y="6562401"/>
                  <a:pt x="5741512" y="6620265"/>
                  <a:pt x="5748561" y="6678324"/>
                </a:cubicBezTo>
                <a:cubicBezTo>
                  <a:pt x="5755419" y="6734620"/>
                  <a:pt x="5761515" y="6790916"/>
                  <a:pt x="5770087" y="6846819"/>
                </a:cubicBezTo>
                <a:lnTo>
                  <a:pt x="5772929" y="6858001"/>
                </a:lnTo>
                <a:lnTo>
                  <a:pt x="0" y="6858001"/>
                </a:lnTo>
                <a:lnTo>
                  <a:pt x="0" y="3524252"/>
                </a:lnTo>
                <a:close/>
                <a:moveTo>
                  <a:pt x="0" y="0"/>
                </a:moveTo>
                <a:lnTo>
                  <a:pt x="6019574" y="0"/>
                </a:lnTo>
                <a:lnTo>
                  <a:pt x="6029175" y="80583"/>
                </a:lnTo>
                <a:cubicBezTo>
                  <a:pt x="6030319" y="88822"/>
                  <a:pt x="6032413" y="98237"/>
                  <a:pt x="6037177" y="104514"/>
                </a:cubicBezTo>
                <a:cubicBezTo>
                  <a:pt x="6069182" y="147470"/>
                  <a:pt x="6078135" y="199649"/>
                  <a:pt x="6075089" y="249272"/>
                </a:cubicBezTo>
                <a:cubicBezTo>
                  <a:pt x="6072800" y="288308"/>
                  <a:pt x="6071086" y="326557"/>
                  <a:pt x="6074324" y="365198"/>
                </a:cubicBezTo>
                <a:cubicBezTo>
                  <a:pt x="6074516" y="368141"/>
                  <a:pt x="6074134" y="372064"/>
                  <a:pt x="6072610" y="374220"/>
                </a:cubicBezTo>
                <a:cubicBezTo>
                  <a:pt x="6062514" y="387559"/>
                  <a:pt x="6061752" y="401485"/>
                  <a:pt x="6060038" y="418552"/>
                </a:cubicBezTo>
                <a:cubicBezTo>
                  <a:pt x="6057560" y="442679"/>
                  <a:pt x="6059276" y="464843"/>
                  <a:pt x="6063466" y="487205"/>
                </a:cubicBezTo>
                <a:cubicBezTo>
                  <a:pt x="6066514" y="503486"/>
                  <a:pt x="6072800" y="519961"/>
                  <a:pt x="6080803" y="534478"/>
                </a:cubicBezTo>
                <a:cubicBezTo>
                  <a:pt x="6092043" y="554679"/>
                  <a:pt x="6096423" y="574101"/>
                  <a:pt x="6081565" y="593322"/>
                </a:cubicBezTo>
                <a:cubicBezTo>
                  <a:pt x="6065752" y="614113"/>
                  <a:pt x="6071276" y="637652"/>
                  <a:pt x="6070706" y="660603"/>
                </a:cubicBezTo>
                <a:cubicBezTo>
                  <a:pt x="6070514" y="670605"/>
                  <a:pt x="6070896" y="681198"/>
                  <a:pt x="6068420" y="690809"/>
                </a:cubicBezTo>
                <a:cubicBezTo>
                  <a:pt x="6061370" y="718661"/>
                  <a:pt x="6050702" y="745535"/>
                  <a:pt x="6045940" y="773781"/>
                </a:cubicBezTo>
                <a:cubicBezTo>
                  <a:pt x="6043273" y="789474"/>
                  <a:pt x="6048036" y="806930"/>
                  <a:pt x="6051464" y="823213"/>
                </a:cubicBezTo>
                <a:cubicBezTo>
                  <a:pt x="6055084" y="839689"/>
                  <a:pt x="6060608" y="855968"/>
                  <a:pt x="6066324" y="871859"/>
                </a:cubicBezTo>
                <a:cubicBezTo>
                  <a:pt x="6070134" y="882645"/>
                  <a:pt x="6073754" y="894414"/>
                  <a:pt x="6080613" y="903045"/>
                </a:cubicBezTo>
                <a:cubicBezTo>
                  <a:pt x="6096233" y="922662"/>
                  <a:pt x="6098901" y="942864"/>
                  <a:pt x="6090709" y="966011"/>
                </a:cubicBezTo>
                <a:cubicBezTo>
                  <a:pt x="6089375" y="969541"/>
                  <a:pt x="6089375" y="973659"/>
                  <a:pt x="6089185" y="977582"/>
                </a:cubicBezTo>
                <a:cubicBezTo>
                  <a:pt x="6085185" y="1040355"/>
                  <a:pt x="6082707" y="1103121"/>
                  <a:pt x="6076611" y="1165498"/>
                </a:cubicBezTo>
                <a:cubicBezTo>
                  <a:pt x="6074134" y="1190799"/>
                  <a:pt x="6063276" y="1215122"/>
                  <a:pt x="6056418" y="1240034"/>
                </a:cubicBezTo>
                <a:cubicBezTo>
                  <a:pt x="6055084" y="1245135"/>
                  <a:pt x="6052988" y="1250824"/>
                  <a:pt x="6053942" y="1255923"/>
                </a:cubicBezTo>
                <a:cubicBezTo>
                  <a:pt x="6063466" y="1311432"/>
                  <a:pt x="6049560" y="1363414"/>
                  <a:pt x="6031271" y="1414609"/>
                </a:cubicBezTo>
                <a:cubicBezTo>
                  <a:pt x="6029365" y="1419903"/>
                  <a:pt x="6029937" y="1426376"/>
                  <a:pt x="6030319" y="1432262"/>
                </a:cubicBezTo>
                <a:cubicBezTo>
                  <a:pt x="6031651" y="1448740"/>
                  <a:pt x="6038319" y="1466588"/>
                  <a:pt x="6034319" y="1481495"/>
                </a:cubicBezTo>
                <a:cubicBezTo>
                  <a:pt x="6023269" y="1521118"/>
                  <a:pt x="6009934" y="1560348"/>
                  <a:pt x="5993170" y="1597617"/>
                </a:cubicBezTo>
                <a:cubicBezTo>
                  <a:pt x="5976215" y="1635476"/>
                  <a:pt x="5961927" y="1670585"/>
                  <a:pt x="5979071" y="1713934"/>
                </a:cubicBezTo>
                <a:cubicBezTo>
                  <a:pt x="5986312" y="1732372"/>
                  <a:pt x="5981167" y="1756694"/>
                  <a:pt x="5979263" y="1777881"/>
                </a:cubicBezTo>
                <a:cubicBezTo>
                  <a:pt x="5977739" y="1793374"/>
                  <a:pt x="5969165" y="1808282"/>
                  <a:pt x="5969165" y="1823583"/>
                </a:cubicBezTo>
                <a:cubicBezTo>
                  <a:pt x="5969165" y="1864385"/>
                  <a:pt x="5959069" y="1900670"/>
                  <a:pt x="5938494" y="1935977"/>
                </a:cubicBezTo>
                <a:cubicBezTo>
                  <a:pt x="5930494" y="1949711"/>
                  <a:pt x="5935828" y="1971091"/>
                  <a:pt x="5933732" y="1988939"/>
                </a:cubicBezTo>
                <a:cubicBezTo>
                  <a:pt x="5931256" y="2007771"/>
                  <a:pt x="5928970" y="2027187"/>
                  <a:pt x="5923443" y="2045235"/>
                </a:cubicBezTo>
                <a:cubicBezTo>
                  <a:pt x="5908965" y="2091918"/>
                  <a:pt x="5892582" y="2138014"/>
                  <a:pt x="5877342" y="2184501"/>
                </a:cubicBezTo>
                <a:cubicBezTo>
                  <a:pt x="5864767" y="2222749"/>
                  <a:pt x="5874674" y="2260413"/>
                  <a:pt x="5880008" y="2298269"/>
                </a:cubicBezTo>
                <a:cubicBezTo>
                  <a:pt x="5883438" y="2322005"/>
                  <a:pt x="5891630" y="2344167"/>
                  <a:pt x="5879438" y="2370844"/>
                </a:cubicBezTo>
                <a:cubicBezTo>
                  <a:pt x="5867816" y="2396344"/>
                  <a:pt x="5870484" y="2428709"/>
                  <a:pt x="5864197" y="2457348"/>
                </a:cubicBezTo>
                <a:cubicBezTo>
                  <a:pt x="5858863" y="2481477"/>
                  <a:pt x="5850289" y="2504816"/>
                  <a:pt x="5841907" y="2528158"/>
                </a:cubicBezTo>
                <a:cubicBezTo>
                  <a:pt x="5830476" y="2559935"/>
                  <a:pt x="5818476" y="2591317"/>
                  <a:pt x="5824190" y="2626038"/>
                </a:cubicBezTo>
                <a:cubicBezTo>
                  <a:pt x="5830668" y="2665466"/>
                  <a:pt x="5806284" y="2692532"/>
                  <a:pt x="5790089" y="2723527"/>
                </a:cubicBezTo>
                <a:cubicBezTo>
                  <a:pt x="5779041" y="2744906"/>
                  <a:pt x="5770848" y="2768247"/>
                  <a:pt x="5763990" y="2791590"/>
                </a:cubicBezTo>
                <a:cubicBezTo>
                  <a:pt x="5755036" y="2822776"/>
                  <a:pt x="5749702" y="2854945"/>
                  <a:pt x="5740939" y="2886329"/>
                </a:cubicBezTo>
                <a:cubicBezTo>
                  <a:pt x="5727795" y="2933799"/>
                  <a:pt x="5717507" y="2981857"/>
                  <a:pt x="5724747" y="3031285"/>
                </a:cubicBezTo>
                <a:cubicBezTo>
                  <a:pt x="5727985" y="3054039"/>
                  <a:pt x="5727795" y="3075225"/>
                  <a:pt x="5723031" y="3097977"/>
                </a:cubicBezTo>
                <a:cubicBezTo>
                  <a:pt x="5715221" y="3135244"/>
                  <a:pt x="5714268" y="3173494"/>
                  <a:pt x="5685122" y="3203506"/>
                </a:cubicBezTo>
                <a:cubicBezTo>
                  <a:pt x="5674833" y="3214098"/>
                  <a:pt x="5672167" y="3233124"/>
                  <a:pt x="5666833" y="3248621"/>
                </a:cubicBezTo>
                <a:cubicBezTo>
                  <a:pt x="5660545" y="3266470"/>
                  <a:pt x="5663785" y="3279612"/>
                  <a:pt x="5682073" y="3289224"/>
                </a:cubicBezTo>
                <a:cubicBezTo>
                  <a:pt x="5690264" y="3293538"/>
                  <a:pt x="5698266" y="3305897"/>
                  <a:pt x="5699600" y="3315508"/>
                </a:cubicBezTo>
                <a:lnTo>
                  <a:pt x="5699134" y="3333750"/>
                </a:lnTo>
                <a:lnTo>
                  <a:pt x="0" y="3333750"/>
                </a:lnTo>
                <a:close/>
              </a:path>
            </a:pathLst>
          </a:cu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233E20F-E4BD-4A57-891E-213F818C4E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58642" y="0"/>
            <a:ext cx="874715" cy="6858001"/>
          </a:xfrm>
          <a:custGeom>
            <a:avLst/>
            <a:gdLst>
              <a:gd name="connsiteX0" fmla="*/ 669467 w 874715"/>
              <a:gd name="connsiteY0" fmla="*/ 3720275 h 6858001"/>
              <a:gd name="connsiteX1" fmla="*/ 710453 w 874715"/>
              <a:gd name="connsiteY1" fmla="*/ 3726292 h 6858001"/>
              <a:gd name="connsiteX2" fmla="*/ 710455 w 874715"/>
              <a:gd name="connsiteY2" fmla="*/ 3726292 h 6858001"/>
              <a:gd name="connsiteX3" fmla="*/ 669465 w 874715"/>
              <a:gd name="connsiteY3" fmla="*/ 3720275 h 6858001"/>
              <a:gd name="connsiteX4" fmla="*/ 834223 w 874715"/>
              <a:gd name="connsiteY4" fmla="*/ 3333751 h 6858001"/>
              <a:gd name="connsiteX5" fmla="*/ 446757 w 874715"/>
              <a:gd name="connsiteY5" fmla="*/ 3333751 h 6858001"/>
              <a:gd name="connsiteX6" fmla="*/ 441229 w 874715"/>
              <a:gd name="connsiteY6" fmla="*/ 3376550 h 6858001"/>
              <a:gd name="connsiteX7" fmla="*/ 437178 w 874715"/>
              <a:gd name="connsiteY7" fmla="*/ 3407910 h 6858001"/>
              <a:gd name="connsiteX8" fmla="*/ 435790 w 874715"/>
              <a:gd name="connsiteY8" fmla="*/ 3491262 h 6858001"/>
              <a:gd name="connsiteX9" fmla="*/ 429384 w 874715"/>
              <a:gd name="connsiteY9" fmla="*/ 3520658 h 6858001"/>
              <a:gd name="connsiteX10" fmla="*/ 427332 w 874715"/>
              <a:gd name="connsiteY10" fmla="*/ 3524252 h 6858001"/>
              <a:gd name="connsiteX11" fmla="*/ 427331 w 874715"/>
              <a:gd name="connsiteY11" fmla="*/ 3524252 h 6858001"/>
              <a:gd name="connsiteX12" fmla="*/ 413690 w 874715"/>
              <a:gd name="connsiteY12" fmla="*/ 3548145 h 6858001"/>
              <a:gd name="connsiteX13" fmla="*/ 408166 w 874715"/>
              <a:gd name="connsiteY13" fmla="*/ 3612089 h 6858001"/>
              <a:gd name="connsiteX14" fmla="*/ 421692 w 874715"/>
              <a:gd name="connsiteY14" fmla="*/ 3636610 h 6858001"/>
              <a:gd name="connsiteX15" fmla="*/ 445933 w 874715"/>
              <a:gd name="connsiteY15" fmla="*/ 3687609 h 6858001"/>
              <a:gd name="connsiteX16" fmla="*/ 443241 w 874715"/>
              <a:gd name="connsiteY16" fmla="*/ 3725049 h 6858001"/>
              <a:gd name="connsiteX17" fmla="*/ 455589 w 874715"/>
              <a:gd name="connsiteY17" fmla="*/ 3723372 h 6858001"/>
              <a:gd name="connsiteX18" fmla="*/ 544787 w 874715"/>
              <a:gd name="connsiteY18" fmla="*/ 3712739 h 6858001"/>
              <a:gd name="connsiteX19" fmla="*/ 544802 w 874715"/>
              <a:gd name="connsiteY19" fmla="*/ 3712740 h 6858001"/>
              <a:gd name="connsiteX20" fmla="*/ 544786 w 874715"/>
              <a:gd name="connsiteY20" fmla="*/ 3712740 h 6858001"/>
              <a:gd name="connsiteX21" fmla="*/ 455588 w 874715"/>
              <a:gd name="connsiteY21" fmla="*/ 3723373 h 6858001"/>
              <a:gd name="connsiteX22" fmla="*/ 443240 w 874715"/>
              <a:gd name="connsiteY22" fmla="*/ 3725050 h 6858001"/>
              <a:gd name="connsiteX23" fmla="*/ 441884 w 874715"/>
              <a:gd name="connsiteY23" fmla="*/ 3743904 h 6858001"/>
              <a:gd name="connsiteX24" fmla="*/ 442266 w 874715"/>
              <a:gd name="connsiteY24" fmla="*/ 3764306 h 6858001"/>
              <a:gd name="connsiteX25" fmla="*/ 433692 w 874715"/>
              <a:gd name="connsiteY25" fmla="*/ 3834135 h 6858001"/>
              <a:gd name="connsiteX26" fmla="*/ 428740 w 874715"/>
              <a:gd name="connsiteY26" fmla="*/ 3898864 h 6858001"/>
              <a:gd name="connsiteX27" fmla="*/ 444932 w 874715"/>
              <a:gd name="connsiteY27" fmla="*/ 4062061 h 6858001"/>
              <a:gd name="connsiteX28" fmla="*/ 441122 w 874715"/>
              <a:gd name="connsiteY28" fmla="*/ 4187207 h 6858001"/>
              <a:gd name="connsiteX29" fmla="*/ 444932 w 874715"/>
              <a:gd name="connsiteY29" fmla="*/ 4244874 h 6858001"/>
              <a:gd name="connsiteX30" fmla="*/ 450648 w 874715"/>
              <a:gd name="connsiteY30" fmla="*/ 4277434 h 6858001"/>
              <a:gd name="connsiteX31" fmla="*/ 490464 w 874715"/>
              <a:gd name="connsiteY31" fmla="*/ 4351188 h 6858001"/>
              <a:gd name="connsiteX32" fmla="*/ 499418 w 874715"/>
              <a:gd name="connsiteY32" fmla="*/ 4391596 h 6858001"/>
              <a:gd name="connsiteX33" fmla="*/ 498656 w 874715"/>
              <a:gd name="connsiteY33" fmla="*/ 4513209 h 6858001"/>
              <a:gd name="connsiteX34" fmla="*/ 438646 w 874715"/>
              <a:gd name="connsiteY34" fmla="*/ 4695629 h 6858001"/>
              <a:gd name="connsiteX35" fmla="*/ 430644 w 874715"/>
              <a:gd name="connsiteY35" fmla="*/ 4714658 h 6858001"/>
              <a:gd name="connsiteX36" fmla="*/ 420737 w 874715"/>
              <a:gd name="connsiteY36" fmla="*/ 4807436 h 6858001"/>
              <a:gd name="connsiteX37" fmla="*/ 434264 w 874715"/>
              <a:gd name="connsiteY37" fmla="*/ 4870400 h 6858001"/>
              <a:gd name="connsiteX38" fmla="*/ 462269 w 874715"/>
              <a:gd name="connsiteY38" fmla="*/ 4956119 h 6858001"/>
              <a:gd name="connsiteX39" fmla="*/ 485701 w 874715"/>
              <a:gd name="connsiteY39" fmla="*/ 5033207 h 6858001"/>
              <a:gd name="connsiteX40" fmla="*/ 512180 w 874715"/>
              <a:gd name="connsiteY40" fmla="*/ 5089305 h 6858001"/>
              <a:gd name="connsiteX41" fmla="*/ 531613 w 874715"/>
              <a:gd name="connsiteY41" fmla="*/ 5217589 h 6858001"/>
              <a:gd name="connsiteX42" fmla="*/ 534851 w 874715"/>
              <a:gd name="connsiteY42" fmla="*/ 5230926 h 6858001"/>
              <a:gd name="connsiteX43" fmla="*/ 511228 w 874715"/>
              <a:gd name="connsiteY43" fmla="*/ 5327433 h 6858001"/>
              <a:gd name="connsiteX44" fmla="*/ 487225 w 874715"/>
              <a:gd name="connsiteY44" fmla="*/ 5443357 h 6858001"/>
              <a:gd name="connsiteX45" fmla="*/ 495416 w 874715"/>
              <a:gd name="connsiteY45" fmla="*/ 5484746 h 6858001"/>
              <a:gd name="connsiteX46" fmla="*/ 507038 w 874715"/>
              <a:gd name="connsiteY46" fmla="*/ 5541432 h 6858001"/>
              <a:gd name="connsiteX47" fmla="*/ 500942 w 874715"/>
              <a:gd name="connsiteY47" fmla="*/ 5594001 h 6858001"/>
              <a:gd name="connsiteX48" fmla="*/ 500370 w 874715"/>
              <a:gd name="connsiteY48" fmla="*/ 5625974 h 6858001"/>
              <a:gd name="connsiteX49" fmla="*/ 571618 w 874715"/>
              <a:gd name="connsiteY49" fmla="*/ 5771911 h 6858001"/>
              <a:gd name="connsiteX50" fmla="*/ 577524 w 874715"/>
              <a:gd name="connsiteY50" fmla="*/ 5808982 h 6858001"/>
              <a:gd name="connsiteX51" fmla="*/ 586289 w 874715"/>
              <a:gd name="connsiteY51" fmla="*/ 5829971 h 6858001"/>
              <a:gd name="connsiteX52" fmla="*/ 674684 w 874715"/>
              <a:gd name="connsiteY52" fmla="*/ 5956490 h 6858001"/>
              <a:gd name="connsiteX53" fmla="*/ 692590 w 874715"/>
              <a:gd name="connsiteY53" fmla="*/ 6010235 h 6858001"/>
              <a:gd name="connsiteX54" fmla="*/ 688970 w 874715"/>
              <a:gd name="connsiteY54" fmla="*/ 6069276 h 6858001"/>
              <a:gd name="connsiteX55" fmla="*/ 682494 w 874715"/>
              <a:gd name="connsiteY55" fmla="*/ 6103407 h 6858001"/>
              <a:gd name="connsiteX56" fmla="*/ 626294 w 874715"/>
              <a:gd name="connsiteY56" fmla="*/ 6188144 h 6858001"/>
              <a:gd name="connsiteX57" fmla="*/ 628200 w 874715"/>
              <a:gd name="connsiteY57" fmla="*/ 6236396 h 6858001"/>
              <a:gd name="connsiteX58" fmla="*/ 666871 w 874715"/>
              <a:gd name="connsiteY58" fmla="*/ 6311718 h 6858001"/>
              <a:gd name="connsiteX59" fmla="*/ 684208 w 874715"/>
              <a:gd name="connsiteY59" fmla="*/ 6448435 h 6858001"/>
              <a:gd name="connsiteX60" fmla="*/ 630104 w 874715"/>
              <a:gd name="connsiteY60" fmla="*/ 6517873 h 6858001"/>
              <a:gd name="connsiteX61" fmla="*/ 578096 w 874715"/>
              <a:gd name="connsiteY61" fmla="*/ 6553767 h 6858001"/>
              <a:gd name="connsiteX62" fmla="*/ 517706 w 874715"/>
              <a:gd name="connsiteY62" fmla="*/ 6657533 h 6858001"/>
              <a:gd name="connsiteX63" fmla="*/ 540185 w 874715"/>
              <a:gd name="connsiteY63" fmla="*/ 6682250 h 6858001"/>
              <a:gd name="connsiteX64" fmla="*/ 549712 w 874715"/>
              <a:gd name="connsiteY64" fmla="*/ 6758356 h 6858001"/>
              <a:gd name="connsiteX65" fmla="*/ 548950 w 874715"/>
              <a:gd name="connsiteY65" fmla="*/ 6840738 h 6858001"/>
              <a:gd name="connsiteX66" fmla="*/ 556149 w 874715"/>
              <a:gd name="connsiteY66" fmla="*/ 6858001 h 6858001"/>
              <a:gd name="connsiteX67" fmla="*/ 760427 w 874715"/>
              <a:gd name="connsiteY67" fmla="*/ 6858001 h 6858001"/>
              <a:gd name="connsiteX68" fmla="*/ 763269 w 874715"/>
              <a:gd name="connsiteY68" fmla="*/ 6846819 h 6858001"/>
              <a:gd name="connsiteX69" fmla="*/ 784795 w 874715"/>
              <a:gd name="connsiteY69" fmla="*/ 6678324 h 6858001"/>
              <a:gd name="connsiteX70" fmla="*/ 805560 w 874715"/>
              <a:gd name="connsiteY70" fmla="*/ 6504338 h 6858001"/>
              <a:gd name="connsiteX71" fmla="*/ 812418 w 874715"/>
              <a:gd name="connsiteY71" fmla="*/ 6408814 h 6858001"/>
              <a:gd name="connsiteX72" fmla="*/ 823279 w 874715"/>
              <a:gd name="connsiteY72" fmla="*/ 6325450 h 6858001"/>
              <a:gd name="connsiteX73" fmla="*/ 830137 w 874715"/>
              <a:gd name="connsiteY73" fmla="*/ 6252873 h 6858001"/>
              <a:gd name="connsiteX74" fmla="*/ 844043 w 874715"/>
              <a:gd name="connsiteY74" fmla="*/ 6137341 h 6858001"/>
              <a:gd name="connsiteX75" fmla="*/ 847663 w 874715"/>
              <a:gd name="connsiteY75" fmla="*/ 6089284 h 6858001"/>
              <a:gd name="connsiteX76" fmla="*/ 847471 w 874715"/>
              <a:gd name="connsiteY76" fmla="*/ 5975908 h 6858001"/>
              <a:gd name="connsiteX77" fmla="*/ 845567 w 874715"/>
              <a:gd name="connsiteY77" fmla="*/ 5936481 h 6858001"/>
              <a:gd name="connsiteX78" fmla="*/ 821945 w 874715"/>
              <a:gd name="connsiteY78" fmla="*/ 5860571 h 6858001"/>
              <a:gd name="connsiteX79" fmla="*/ 820231 w 874715"/>
              <a:gd name="connsiteY79" fmla="*/ 5851549 h 6858001"/>
              <a:gd name="connsiteX80" fmla="*/ 810894 w 874715"/>
              <a:gd name="connsiteY80" fmla="*/ 5801726 h 6858001"/>
              <a:gd name="connsiteX81" fmla="*/ 807846 w 874715"/>
              <a:gd name="connsiteY81" fmla="*/ 5774460 h 6858001"/>
              <a:gd name="connsiteX82" fmla="*/ 788415 w 874715"/>
              <a:gd name="connsiteY82" fmla="*/ 5670892 h 6858001"/>
              <a:gd name="connsiteX83" fmla="*/ 779271 w 874715"/>
              <a:gd name="connsiteY83" fmla="*/ 5611265 h 6858001"/>
              <a:gd name="connsiteX84" fmla="*/ 780605 w 874715"/>
              <a:gd name="connsiteY84" fmla="*/ 5563010 h 6858001"/>
              <a:gd name="connsiteX85" fmla="*/ 782319 w 874715"/>
              <a:gd name="connsiteY85" fmla="*/ 5478272 h 6858001"/>
              <a:gd name="connsiteX86" fmla="*/ 786701 w 874715"/>
              <a:gd name="connsiteY86" fmla="*/ 5451203 h 6858001"/>
              <a:gd name="connsiteX87" fmla="*/ 774127 w 874715"/>
              <a:gd name="connsiteY87" fmla="*/ 5328805 h 6858001"/>
              <a:gd name="connsiteX88" fmla="*/ 773175 w 874715"/>
              <a:gd name="connsiteY88" fmla="*/ 5258975 h 6858001"/>
              <a:gd name="connsiteX89" fmla="*/ 757552 w 874715"/>
              <a:gd name="connsiteY89" fmla="*/ 5180319 h 6858001"/>
              <a:gd name="connsiteX90" fmla="*/ 758314 w 874715"/>
              <a:gd name="connsiteY90" fmla="*/ 5157370 h 6858001"/>
              <a:gd name="connsiteX91" fmla="*/ 759649 w 874715"/>
              <a:gd name="connsiteY91" fmla="*/ 5131673 h 6858001"/>
              <a:gd name="connsiteX92" fmla="*/ 760793 w 874715"/>
              <a:gd name="connsiteY92" fmla="*/ 5052820 h 6858001"/>
              <a:gd name="connsiteX93" fmla="*/ 766507 w 874715"/>
              <a:gd name="connsiteY93" fmla="*/ 5004959 h 6858001"/>
              <a:gd name="connsiteX94" fmla="*/ 763079 w 874715"/>
              <a:gd name="connsiteY94" fmla="*/ 4913751 h 6858001"/>
              <a:gd name="connsiteX95" fmla="*/ 768031 w 874715"/>
              <a:gd name="connsiteY95" fmla="*/ 4880011 h 6858001"/>
              <a:gd name="connsiteX96" fmla="*/ 768603 w 874715"/>
              <a:gd name="connsiteY96" fmla="*/ 4794687 h 6858001"/>
              <a:gd name="connsiteX97" fmla="*/ 765745 w 874715"/>
              <a:gd name="connsiteY97" fmla="*/ 4718187 h 6858001"/>
              <a:gd name="connsiteX98" fmla="*/ 767269 w 874715"/>
              <a:gd name="connsiteY98" fmla="*/ 4644434 h 6858001"/>
              <a:gd name="connsiteX99" fmla="*/ 773555 w 874715"/>
              <a:gd name="connsiteY99" fmla="*/ 4591670 h 6858001"/>
              <a:gd name="connsiteX100" fmla="*/ 777365 w 874715"/>
              <a:gd name="connsiteY100" fmla="*/ 4534394 h 6858001"/>
              <a:gd name="connsiteX101" fmla="*/ 800036 w 874715"/>
              <a:gd name="connsiteY101" fmla="*/ 4376493 h 6858001"/>
              <a:gd name="connsiteX102" fmla="*/ 794512 w 874715"/>
              <a:gd name="connsiteY102" fmla="*/ 4347267 h 6858001"/>
              <a:gd name="connsiteX103" fmla="*/ 789368 w 874715"/>
              <a:gd name="connsiteY103" fmla="*/ 4181322 h 6858001"/>
              <a:gd name="connsiteX104" fmla="*/ 789750 w 874715"/>
              <a:gd name="connsiteY104" fmla="*/ 4145230 h 6858001"/>
              <a:gd name="connsiteX105" fmla="*/ 767269 w 874715"/>
              <a:gd name="connsiteY105" fmla="*/ 4048330 h 6858001"/>
              <a:gd name="connsiteX106" fmla="*/ 802894 w 874715"/>
              <a:gd name="connsiteY106" fmla="*/ 3898864 h 6858001"/>
              <a:gd name="connsiteX107" fmla="*/ 847471 w 874715"/>
              <a:gd name="connsiteY107" fmla="*/ 3759007 h 6858001"/>
              <a:gd name="connsiteX108" fmla="*/ 848163 w 874715"/>
              <a:gd name="connsiteY108" fmla="*/ 3756136 h 6858001"/>
              <a:gd name="connsiteX109" fmla="*/ 819543 w 874715"/>
              <a:gd name="connsiteY109" fmla="*/ 3748731 h 6858001"/>
              <a:gd name="connsiteX110" fmla="*/ 819313 w 874715"/>
              <a:gd name="connsiteY110" fmla="*/ 3748682 h 6858001"/>
              <a:gd name="connsiteX111" fmla="*/ 819544 w 874715"/>
              <a:gd name="connsiteY111" fmla="*/ 3748730 h 6858001"/>
              <a:gd name="connsiteX112" fmla="*/ 848164 w 874715"/>
              <a:gd name="connsiteY112" fmla="*/ 3756135 h 6858001"/>
              <a:gd name="connsiteX113" fmla="*/ 849545 w 874715"/>
              <a:gd name="connsiteY113" fmla="*/ 3750401 h 6858001"/>
              <a:gd name="connsiteX114" fmla="*/ 853189 w 874715"/>
              <a:gd name="connsiteY114" fmla="*/ 3741353 h 6858001"/>
              <a:gd name="connsiteX115" fmla="*/ 862905 w 874715"/>
              <a:gd name="connsiteY115" fmla="*/ 3691138 h 6858001"/>
              <a:gd name="connsiteX116" fmla="*/ 866333 w 874715"/>
              <a:gd name="connsiteY116" fmla="*/ 3628959 h 6858001"/>
              <a:gd name="connsiteX117" fmla="*/ 874715 w 874715"/>
              <a:gd name="connsiteY117" fmla="*/ 3550106 h 6858001"/>
              <a:gd name="connsiteX118" fmla="*/ 871487 w 874715"/>
              <a:gd name="connsiteY118" fmla="*/ 3524252 h 6858001"/>
              <a:gd name="connsiteX119" fmla="*/ 871488 w 874715"/>
              <a:gd name="connsiteY119" fmla="*/ 3524252 h 6858001"/>
              <a:gd name="connsiteX120" fmla="*/ 870763 w 874715"/>
              <a:gd name="connsiteY120" fmla="*/ 3518451 h 6858001"/>
              <a:gd name="connsiteX121" fmla="*/ 864238 w 874715"/>
              <a:gd name="connsiteY121" fmla="*/ 3486946 h 6858001"/>
              <a:gd name="connsiteX122" fmla="*/ 848618 w 874715"/>
              <a:gd name="connsiteY122" fmla="*/ 3398677 h 6858001"/>
              <a:gd name="connsiteX123" fmla="*/ 837595 w 874715"/>
              <a:gd name="connsiteY123" fmla="*/ 3365728 h 6858001"/>
              <a:gd name="connsiteX124" fmla="*/ 834829 w 874715"/>
              <a:gd name="connsiteY124" fmla="*/ 3357461 h 6858001"/>
              <a:gd name="connsiteX125" fmla="*/ 513783 w 874715"/>
              <a:gd name="connsiteY125" fmla="*/ 0 h 6858001"/>
              <a:gd name="connsiteX126" fmla="*/ 72334 w 874715"/>
              <a:gd name="connsiteY126" fmla="*/ 0 h 6858001"/>
              <a:gd name="connsiteX127" fmla="*/ 75447 w 874715"/>
              <a:gd name="connsiteY127" fmla="*/ 27991 h 6858001"/>
              <a:gd name="connsiteX128" fmla="*/ 88115 w 874715"/>
              <a:gd name="connsiteY128" fmla="*/ 134133 h 6858001"/>
              <a:gd name="connsiteX129" fmla="*/ 62778 w 874715"/>
              <a:gd name="connsiteY129" fmla="*/ 221224 h 6858001"/>
              <a:gd name="connsiteX130" fmla="*/ 62206 w 874715"/>
              <a:gd name="connsiteY130" fmla="*/ 247312 h 6858001"/>
              <a:gd name="connsiteX131" fmla="*/ 72113 w 874715"/>
              <a:gd name="connsiteY131" fmla="*/ 305764 h 6858001"/>
              <a:gd name="connsiteX132" fmla="*/ 65445 w 874715"/>
              <a:gd name="connsiteY132" fmla="*/ 426397 h 6858001"/>
              <a:gd name="connsiteX133" fmla="*/ 55348 w 874715"/>
              <a:gd name="connsiteY133" fmla="*/ 470924 h 6858001"/>
              <a:gd name="connsiteX134" fmla="*/ 48870 w 874715"/>
              <a:gd name="connsiteY134" fmla="*/ 495638 h 6858001"/>
              <a:gd name="connsiteX135" fmla="*/ 30963 w 874715"/>
              <a:gd name="connsiteY135" fmla="*/ 622548 h 6858001"/>
              <a:gd name="connsiteX136" fmla="*/ 11723 w 874715"/>
              <a:gd name="connsiteY136" fmla="*/ 679040 h 6858001"/>
              <a:gd name="connsiteX137" fmla="*/ 8865 w 874715"/>
              <a:gd name="connsiteY137" fmla="*/ 694341 h 6858001"/>
              <a:gd name="connsiteX138" fmla="*/ 16865 w 874715"/>
              <a:gd name="connsiteY138" fmla="*/ 778095 h 6858001"/>
              <a:gd name="connsiteX139" fmla="*/ 47918 w 874715"/>
              <a:gd name="connsiteY139" fmla="*/ 840866 h 6858001"/>
              <a:gd name="connsiteX140" fmla="*/ 58396 w 874715"/>
              <a:gd name="connsiteY140" fmla="*/ 853028 h 6858001"/>
              <a:gd name="connsiteX141" fmla="*/ 54776 w 874715"/>
              <a:gd name="connsiteY141" fmla="*/ 1027995 h 6858001"/>
              <a:gd name="connsiteX142" fmla="*/ 50394 w 874715"/>
              <a:gd name="connsiteY142" fmla="*/ 1054866 h 6858001"/>
              <a:gd name="connsiteX143" fmla="*/ 68683 w 874715"/>
              <a:gd name="connsiteY143" fmla="*/ 1184720 h 6858001"/>
              <a:gd name="connsiteX144" fmla="*/ 72303 w 874715"/>
              <a:gd name="connsiteY144" fmla="*/ 1222576 h 6858001"/>
              <a:gd name="connsiteX145" fmla="*/ 88687 w 874715"/>
              <a:gd name="connsiteY145" fmla="*/ 1358313 h 6858001"/>
              <a:gd name="connsiteX146" fmla="*/ 73447 w 874715"/>
              <a:gd name="connsiteY146" fmla="*/ 1377535 h 6858001"/>
              <a:gd name="connsiteX147" fmla="*/ 35153 w 874715"/>
              <a:gd name="connsiteY147" fmla="*/ 1432851 h 6858001"/>
              <a:gd name="connsiteX148" fmla="*/ 1244 w 874715"/>
              <a:gd name="connsiteY148" fmla="*/ 1541910 h 6858001"/>
              <a:gd name="connsiteX149" fmla="*/ 3149 w 874715"/>
              <a:gd name="connsiteY149" fmla="*/ 1571529 h 6858001"/>
              <a:gd name="connsiteX150" fmla="*/ 59730 w 874715"/>
              <a:gd name="connsiteY150" fmla="*/ 1646459 h 6858001"/>
              <a:gd name="connsiteX151" fmla="*/ 82399 w 874715"/>
              <a:gd name="connsiteY151" fmla="*/ 1682944 h 6858001"/>
              <a:gd name="connsiteX152" fmla="*/ 124120 w 874715"/>
              <a:gd name="connsiteY152" fmla="*/ 1786511 h 6858001"/>
              <a:gd name="connsiteX153" fmla="*/ 131741 w 874715"/>
              <a:gd name="connsiteY153" fmla="*/ 1795142 h 6858001"/>
              <a:gd name="connsiteX154" fmla="*/ 222232 w 874715"/>
              <a:gd name="connsiteY154" fmla="*/ 1871640 h 6858001"/>
              <a:gd name="connsiteX155" fmla="*/ 237662 w 874715"/>
              <a:gd name="connsiteY155" fmla="*/ 1888901 h 6858001"/>
              <a:gd name="connsiteX156" fmla="*/ 261667 w 874715"/>
              <a:gd name="connsiteY156" fmla="*/ 1909694 h 6858001"/>
              <a:gd name="connsiteX157" fmla="*/ 308150 w 874715"/>
              <a:gd name="connsiteY157" fmla="*/ 1974618 h 6858001"/>
              <a:gd name="connsiteX158" fmla="*/ 323009 w 874715"/>
              <a:gd name="connsiteY158" fmla="*/ 2055042 h 6858001"/>
              <a:gd name="connsiteX159" fmla="*/ 345680 w 874715"/>
              <a:gd name="connsiteY159" fmla="*/ 2152137 h 6858001"/>
              <a:gd name="connsiteX160" fmla="*/ 360920 w 874715"/>
              <a:gd name="connsiteY160" fmla="*/ 2192740 h 6858001"/>
              <a:gd name="connsiteX161" fmla="*/ 389877 w 874715"/>
              <a:gd name="connsiteY161" fmla="*/ 2301603 h 6858001"/>
              <a:gd name="connsiteX162" fmla="*/ 414262 w 874715"/>
              <a:gd name="connsiteY162" fmla="*/ 2379279 h 6858001"/>
              <a:gd name="connsiteX163" fmla="*/ 428551 w 874715"/>
              <a:gd name="connsiteY163" fmla="*/ 2491281 h 6858001"/>
              <a:gd name="connsiteX164" fmla="*/ 429121 w 874715"/>
              <a:gd name="connsiteY164" fmla="*/ 2545615 h 6858001"/>
              <a:gd name="connsiteX165" fmla="*/ 502275 w 874715"/>
              <a:gd name="connsiteY165" fmla="*/ 2645455 h 6858001"/>
              <a:gd name="connsiteX166" fmla="*/ 550665 w 874715"/>
              <a:gd name="connsiteY166" fmla="*/ 2725094 h 6858001"/>
              <a:gd name="connsiteX167" fmla="*/ 527232 w 874715"/>
              <a:gd name="connsiteY167" fmla="*/ 2808850 h 6858001"/>
              <a:gd name="connsiteX168" fmla="*/ 505133 w 874715"/>
              <a:gd name="connsiteY168" fmla="*/ 2831604 h 6858001"/>
              <a:gd name="connsiteX169" fmla="*/ 484178 w 874715"/>
              <a:gd name="connsiteY169" fmla="*/ 2968910 h 6858001"/>
              <a:gd name="connsiteX170" fmla="*/ 483416 w 874715"/>
              <a:gd name="connsiteY170" fmla="*/ 3165061 h 6858001"/>
              <a:gd name="connsiteX171" fmla="*/ 447744 w 874715"/>
              <a:gd name="connsiteY171" fmla="*/ 3326101 h 6858001"/>
              <a:gd name="connsiteX172" fmla="*/ 446756 w 874715"/>
              <a:gd name="connsiteY172" fmla="*/ 3333750 h 6858001"/>
              <a:gd name="connsiteX173" fmla="*/ 834222 w 874715"/>
              <a:gd name="connsiteY173" fmla="*/ 3333750 h 6858001"/>
              <a:gd name="connsiteX174" fmla="*/ 833756 w 874715"/>
              <a:gd name="connsiteY174" fmla="*/ 3315508 h 6858001"/>
              <a:gd name="connsiteX175" fmla="*/ 851283 w 874715"/>
              <a:gd name="connsiteY175" fmla="*/ 3289224 h 6858001"/>
              <a:gd name="connsiteX176" fmla="*/ 866523 w 874715"/>
              <a:gd name="connsiteY176" fmla="*/ 3248621 h 6858001"/>
              <a:gd name="connsiteX177" fmla="*/ 848234 w 874715"/>
              <a:gd name="connsiteY177" fmla="*/ 3203506 h 6858001"/>
              <a:gd name="connsiteX178" fmla="*/ 810325 w 874715"/>
              <a:gd name="connsiteY178" fmla="*/ 3097977 h 6858001"/>
              <a:gd name="connsiteX179" fmla="*/ 808609 w 874715"/>
              <a:gd name="connsiteY179" fmla="*/ 3031285 h 6858001"/>
              <a:gd name="connsiteX180" fmla="*/ 792417 w 874715"/>
              <a:gd name="connsiteY180" fmla="*/ 2886329 h 6858001"/>
              <a:gd name="connsiteX181" fmla="*/ 769366 w 874715"/>
              <a:gd name="connsiteY181" fmla="*/ 2791590 h 6858001"/>
              <a:gd name="connsiteX182" fmla="*/ 743267 w 874715"/>
              <a:gd name="connsiteY182" fmla="*/ 2723527 h 6858001"/>
              <a:gd name="connsiteX183" fmla="*/ 709166 w 874715"/>
              <a:gd name="connsiteY183" fmla="*/ 2626038 h 6858001"/>
              <a:gd name="connsiteX184" fmla="*/ 691449 w 874715"/>
              <a:gd name="connsiteY184" fmla="*/ 2528158 h 6858001"/>
              <a:gd name="connsiteX185" fmla="*/ 669159 w 874715"/>
              <a:gd name="connsiteY185" fmla="*/ 2457348 h 6858001"/>
              <a:gd name="connsiteX186" fmla="*/ 653918 w 874715"/>
              <a:gd name="connsiteY186" fmla="*/ 2370844 h 6858001"/>
              <a:gd name="connsiteX187" fmla="*/ 653348 w 874715"/>
              <a:gd name="connsiteY187" fmla="*/ 2298269 h 6858001"/>
              <a:gd name="connsiteX188" fmla="*/ 656014 w 874715"/>
              <a:gd name="connsiteY188" fmla="*/ 2184501 h 6858001"/>
              <a:gd name="connsiteX189" fmla="*/ 609913 w 874715"/>
              <a:gd name="connsiteY189" fmla="*/ 2045235 h 6858001"/>
              <a:gd name="connsiteX190" fmla="*/ 599624 w 874715"/>
              <a:gd name="connsiteY190" fmla="*/ 1988939 h 6858001"/>
              <a:gd name="connsiteX191" fmla="*/ 594862 w 874715"/>
              <a:gd name="connsiteY191" fmla="*/ 1935977 h 6858001"/>
              <a:gd name="connsiteX192" fmla="*/ 564191 w 874715"/>
              <a:gd name="connsiteY192" fmla="*/ 1823583 h 6858001"/>
              <a:gd name="connsiteX193" fmla="*/ 554093 w 874715"/>
              <a:gd name="connsiteY193" fmla="*/ 1777881 h 6858001"/>
              <a:gd name="connsiteX194" fmla="*/ 554285 w 874715"/>
              <a:gd name="connsiteY194" fmla="*/ 1713934 h 6858001"/>
              <a:gd name="connsiteX195" fmla="*/ 540186 w 874715"/>
              <a:gd name="connsiteY195" fmla="*/ 1597617 h 6858001"/>
              <a:gd name="connsiteX196" fmla="*/ 499037 w 874715"/>
              <a:gd name="connsiteY196" fmla="*/ 1481495 h 6858001"/>
              <a:gd name="connsiteX197" fmla="*/ 503037 w 874715"/>
              <a:gd name="connsiteY197" fmla="*/ 1432262 h 6858001"/>
              <a:gd name="connsiteX198" fmla="*/ 502085 w 874715"/>
              <a:gd name="connsiteY198" fmla="*/ 1414609 h 6858001"/>
              <a:gd name="connsiteX199" fmla="*/ 479414 w 874715"/>
              <a:gd name="connsiteY199" fmla="*/ 1255923 h 6858001"/>
              <a:gd name="connsiteX200" fmla="*/ 476938 w 874715"/>
              <a:gd name="connsiteY200" fmla="*/ 1240034 h 6858001"/>
              <a:gd name="connsiteX201" fmla="*/ 456745 w 874715"/>
              <a:gd name="connsiteY201" fmla="*/ 1165498 h 6858001"/>
              <a:gd name="connsiteX202" fmla="*/ 444171 w 874715"/>
              <a:gd name="connsiteY202" fmla="*/ 977582 h 6858001"/>
              <a:gd name="connsiteX203" fmla="*/ 442647 w 874715"/>
              <a:gd name="connsiteY203" fmla="*/ 966011 h 6858001"/>
              <a:gd name="connsiteX204" fmla="*/ 452743 w 874715"/>
              <a:gd name="connsiteY204" fmla="*/ 903045 h 6858001"/>
              <a:gd name="connsiteX205" fmla="*/ 467032 w 874715"/>
              <a:gd name="connsiteY205" fmla="*/ 871859 h 6858001"/>
              <a:gd name="connsiteX206" fmla="*/ 481892 w 874715"/>
              <a:gd name="connsiteY206" fmla="*/ 823213 h 6858001"/>
              <a:gd name="connsiteX207" fmla="*/ 487416 w 874715"/>
              <a:gd name="connsiteY207" fmla="*/ 773781 h 6858001"/>
              <a:gd name="connsiteX208" fmla="*/ 464936 w 874715"/>
              <a:gd name="connsiteY208" fmla="*/ 690809 h 6858001"/>
              <a:gd name="connsiteX209" fmla="*/ 462650 w 874715"/>
              <a:gd name="connsiteY209" fmla="*/ 660603 h 6858001"/>
              <a:gd name="connsiteX210" fmla="*/ 451791 w 874715"/>
              <a:gd name="connsiteY210" fmla="*/ 593322 h 6858001"/>
              <a:gd name="connsiteX211" fmla="*/ 452553 w 874715"/>
              <a:gd name="connsiteY211" fmla="*/ 534478 h 6858001"/>
              <a:gd name="connsiteX212" fmla="*/ 469890 w 874715"/>
              <a:gd name="connsiteY212" fmla="*/ 487205 h 6858001"/>
              <a:gd name="connsiteX213" fmla="*/ 473318 w 874715"/>
              <a:gd name="connsiteY213" fmla="*/ 418552 h 6858001"/>
              <a:gd name="connsiteX214" fmla="*/ 460746 w 874715"/>
              <a:gd name="connsiteY214" fmla="*/ 374220 h 6858001"/>
              <a:gd name="connsiteX215" fmla="*/ 459032 w 874715"/>
              <a:gd name="connsiteY215" fmla="*/ 365198 h 6858001"/>
              <a:gd name="connsiteX216" fmla="*/ 458267 w 874715"/>
              <a:gd name="connsiteY216" fmla="*/ 249272 h 6858001"/>
              <a:gd name="connsiteX217" fmla="*/ 496179 w 874715"/>
              <a:gd name="connsiteY217" fmla="*/ 104514 h 6858001"/>
              <a:gd name="connsiteX218" fmla="*/ 504181 w 874715"/>
              <a:gd name="connsiteY218" fmla="*/ 805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</a:cxnLst>
            <a:rect l="l" t="t" r="r" b="b"/>
            <a:pathLst>
              <a:path w="874715" h="6858001">
                <a:moveTo>
                  <a:pt x="669467" y="3720275"/>
                </a:moveTo>
                <a:lnTo>
                  <a:pt x="710453" y="3726292"/>
                </a:lnTo>
                <a:lnTo>
                  <a:pt x="710455" y="3726292"/>
                </a:lnTo>
                <a:lnTo>
                  <a:pt x="669465" y="3720275"/>
                </a:lnTo>
                <a:close/>
                <a:moveTo>
                  <a:pt x="834223" y="3333751"/>
                </a:moveTo>
                <a:lnTo>
                  <a:pt x="446757" y="3333751"/>
                </a:lnTo>
                <a:lnTo>
                  <a:pt x="441229" y="3376550"/>
                </a:lnTo>
                <a:lnTo>
                  <a:pt x="437178" y="3407910"/>
                </a:lnTo>
                <a:cubicBezTo>
                  <a:pt x="435005" y="3435408"/>
                  <a:pt x="434362" y="3463164"/>
                  <a:pt x="435790" y="3491262"/>
                </a:cubicBezTo>
                <a:cubicBezTo>
                  <a:pt x="436266" y="3500578"/>
                  <a:pt x="433599" y="3510777"/>
                  <a:pt x="429384" y="3520658"/>
                </a:cubicBezTo>
                <a:lnTo>
                  <a:pt x="427332" y="3524252"/>
                </a:lnTo>
                <a:lnTo>
                  <a:pt x="427331" y="3524252"/>
                </a:lnTo>
                <a:lnTo>
                  <a:pt x="413690" y="3548145"/>
                </a:lnTo>
                <a:cubicBezTo>
                  <a:pt x="391973" y="3578940"/>
                  <a:pt x="390257" y="3577567"/>
                  <a:pt x="408166" y="3612089"/>
                </a:cubicBezTo>
                <a:cubicBezTo>
                  <a:pt x="412548" y="3620328"/>
                  <a:pt x="415214" y="3630528"/>
                  <a:pt x="421692" y="3636610"/>
                </a:cubicBezTo>
                <a:cubicBezTo>
                  <a:pt x="438171" y="3652106"/>
                  <a:pt x="444409" y="3669416"/>
                  <a:pt x="445933" y="3687609"/>
                </a:cubicBezTo>
                <a:lnTo>
                  <a:pt x="443241" y="3725049"/>
                </a:lnTo>
                <a:lnTo>
                  <a:pt x="455589" y="3723372"/>
                </a:lnTo>
                <a:cubicBezTo>
                  <a:pt x="485111" y="3719138"/>
                  <a:pt x="514678" y="3715144"/>
                  <a:pt x="544787" y="3712739"/>
                </a:cubicBezTo>
                <a:lnTo>
                  <a:pt x="544802" y="3712740"/>
                </a:lnTo>
                <a:lnTo>
                  <a:pt x="544786" y="3712740"/>
                </a:lnTo>
                <a:cubicBezTo>
                  <a:pt x="514677" y="3715145"/>
                  <a:pt x="485110" y="3719139"/>
                  <a:pt x="455588" y="3723373"/>
                </a:cubicBezTo>
                <a:lnTo>
                  <a:pt x="443240" y="3725050"/>
                </a:lnTo>
                <a:lnTo>
                  <a:pt x="441884" y="3743904"/>
                </a:lnTo>
                <a:cubicBezTo>
                  <a:pt x="440932" y="3750574"/>
                  <a:pt x="439598" y="3758615"/>
                  <a:pt x="442266" y="3764306"/>
                </a:cubicBezTo>
                <a:cubicBezTo>
                  <a:pt x="454266" y="3790000"/>
                  <a:pt x="450076" y="3811773"/>
                  <a:pt x="433692" y="3834135"/>
                </a:cubicBezTo>
                <a:cubicBezTo>
                  <a:pt x="419595" y="3853553"/>
                  <a:pt x="411213" y="3875915"/>
                  <a:pt x="428740" y="3898864"/>
                </a:cubicBezTo>
                <a:cubicBezTo>
                  <a:pt x="467603" y="3949864"/>
                  <a:pt x="469507" y="4004392"/>
                  <a:pt x="444932" y="4062061"/>
                </a:cubicBezTo>
                <a:cubicBezTo>
                  <a:pt x="427405" y="4103253"/>
                  <a:pt x="423405" y="4143856"/>
                  <a:pt x="441122" y="4187207"/>
                </a:cubicBezTo>
                <a:cubicBezTo>
                  <a:pt x="447980" y="4203880"/>
                  <a:pt x="443408" y="4225456"/>
                  <a:pt x="444932" y="4244874"/>
                </a:cubicBezTo>
                <a:cubicBezTo>
                  <a:pt x="445694" y="4255860"/>
                  <a:pt x="445884" y="4268022"/>
                  <a:pt x="450648" y="4277434"/>
                </a:cubicBezTo>
                <a:cubicBezTo>
                  <a:pt x="462841" y="4302544"/>
                  <a:pt x="478461" y="4325885"/>
                  <a:pt x="490464" y="4351188"/>
                </a:cubicBezTo>
                <a:cubicBezTo>
                  <a:pt x="496178" y="4363350"/>
                  <a:pt x="499226" y="4377865"/>
                  <a:pt x="499418" y="4391596"/>
                </a:cubicBezTo>
                <a:cubicBezTo>
                  <a:pt x="500370" y="4432199"/>
                  <a:pt x="500370" y="4472804"/>
                  <a:pt x="498656" y="4513209"/>
                </a:cubicBezTo>
                <a:cubicBezTo>
                  <a:pt x="495988" y="4579901"/>
                  <a:pt x="495416" y="4647572"/>
                  <a:pt x="438646" y="4695629"/>
                </a:cubicBezTo>
                <a:cubicBezTo>
                  <a:pt x="434074" y="4699554"/>
                  <a:pt x="431406" y="4707987"/>
                  <a:pt x="430644" y="4714658"/>
                </a:cubicBezTo>
                <a:cubicBezTo>
                  <a:pt x="427025" y="4745453"/>
                  <a:pt x="426643" y="4777033"/>
                  <a:pt x="420737" y="4807436"/>
                </a:cubicBezTo>
                <a:cubicBezTo>
                  <a:pt x="415975" y="4831758"/>
                  <a:pt x="417499" y="4851963"/>
                  <a:pt x="434264" y="4870400"/>
                </a:cubicBezTo>
                <a:cubicBezTo>
                  <a:pt x="456362" y="4894527"/>
                  <a:pt x="469317" y="4923950"/>
                  <a:pt x="462269" y="4956119"/>
                </a:cubicBezTo>
                <a:cubicBezTo>
                  <a:pt x="455410" y="4988286"/>
                  <a:pt x="470269" y="5009470"/>
                  <a:pt x="485701" y="5033207"/>
                </a:cubicBezTo>
                <a:cubicBezTo>
                  <a:pt x="496940" y="5050467"/>
                  <a:pt x="511038" y="5070083"/>
                  <a:pt x="512180" y="5089305"/>
                </a:cubicBezTo>
                <a:cubicBezTo>
                  <a:pt x="514656" y="5132851"/>
                  <a:pt x="553902" y="5170316"/>
                  <a:pt x="531613" y="5217589"/>
                </a:cubicBezTo>
                <a:cubicBezTo>
                  <a:pt x="530089" y="5220727"/>
                  <a:pt x="533899" y="5226415"/>
                  <a:pt x="534851" y="5230926"/>
                </a:cubicBezTo>
                <a:cubicBezTo>
                  <a:pt x="542091" y="5267019"/>
                  <a:pt x="535041" y="5300953"/>
                  <a:pt x="511228" y="5327433"/>
                </a:cubicBezTo>
                <a:cubicBezTo>
                  <a:pt x="480175" y="5362152"/>
                  <a:pt x="477127" y="5400597"/>
                  <a:pt x="487225" y="5443357"/>
                </a:cubicBezTo>
                <a:cubicBezTo>
                  <a:pt x="490464" y="5457089"/>
                  <a:pt x="492750" y="5470820"/>
                  <a:pt x="495416" y="5484746"/>
                </a:cubicBezTo>
                <a:cubicBezTo>
                  <a:pt x="499226" y="5503576"/>
                  <a:pt x="503228" y="5522604"/>
                  <a:pt x="507038" y="5541432"/>
                </a:cubicBezTo>
                <a:cubicBezTo>
                  <a:pt x="510848" y="5559676"/>
                  <a:pt x="517324" y="5579880"/>
                  <a:pt x="500942" y="5594001"/>
                </a:cubicBezTo>
                <a:cubicBezTo>
                  <a:pt x="486843" y="5606164"/>
                  <a:pt x="488177" y="5614794"/>
                  <a:pt x="500370" y="5625974"/>
                </a:cubicBezTo>
                <a:cubicBezTo>
                  <a:pt x="543043" y="5664813"/>
                  <a:pt x="569714" y="5711889"/>
                  <a:pt x="571618" y="5771911"/>
                </a:cubicBezTo>
                <a:cubicBezTo>
                  <a:pt x="572000" y="5784268"/>
                  <a:pt x="574666" y="5796822"/>
                  <a:pt x="577524" y="5808982"/>
                </a:cubicBezTo>
                <a:cubicBezTo>
                  <a:pt x="579239" y="5816437"/>
                  <a:pt x="581145" y="5825462"/>
                  <a:pt x="586289" y="5829971"/>
                </a:cubicBezTo>
                <a:cubicBezTo>
                  <a:pt x="625532" y="5865083"/>
                  <a:pt x="652775" y="5908825"/>
                  <a:pt x="674684" y="5956490"/>
                </a:cubicBezTo>
                <a:cubicBezTo>
                  <a:pt x="682494" y="5973553"/>
                  <a:pt x="690304" y="5991797"/>
                  <a:pt x="692590" y="6010235"/>
                </a:cubicBezTo>
                <a:cubicBezTo>
                  <a:pt x="694876" y="6029456"/>
                  <a:pt x="691066" y="6049660"/>
                  <a:pt x="688970" y="6069276"/>
                </a:cubicBezTo>
                <a:cubicBezTo>
                  <a:pt x="687828" y="6080849"/>
                  <a:pt x="688018" y="6094187"/>
                  <a:pt x="682494" y="6103407"/>
                </a:cubicBezTo>
                <a:cubicBezTo>
                  <a:pt x="665157" y="6132633"/>
                  <a:pt x="646489" y="6160879"/>
                  <a:pt x="626294" y="6188144"/>
                </a:cubicBezTo>
                <a:cubicBezTo>
                  <a:pt x="608958" y="6211486"/>
                  <a:pt x="606481" y="6216194"/>
                  <a:pt x="628200" y="6236396"/>
                </a:cubicBezTo>
                <a:cubicBezTo>
                  <a:pt x="650489" y="6257190"/>
                  <a:pt x="662109" y="6283082"/>
                  <a:pt x="666871" y="6311718"/>
                </a:cubicBezTo>
                <a:cubicBezTo>
                  <a:pt x="674302" y="6357030"/>
                  <a:pt x="680588" y="6402732"/>
                  <a:pt x="684208" y="6448435"/>
                </a:cubicBezTo>
                <a:cubicBezTo>
                  <a:pt x="687446" y="6489823"/>
                  <a:pt x="669920" y="6509634"/>
                  <a:pt x="630104" y="6517873"/>
                </a:cubicBezTo>
                <a:cubicBezTo>
                  <a:pt x="608005" y="6522581"/>
                  <a:pt x="584001" y="6528663"/>
                  <a:pt x="578096" y="6553767"/>
                </a:cubicBezTo>
                <a:cubicBezTo>
                  <a:pt x="568570" y="6594765"/>
                  <a:pt x="564380" y="6637329"/>
                  <a:pt x="517706" y="6657533"/>
                </a:cubicBezTo>
                <a:cubicBezTo>
                  <a:pt x="527993" y="6668713"/>
                  <a:pt x="534089" y="6675579"/>
                  <a:pt x="540185" y="6682250"/>
                </a:cubicBezTo>
                <a:cubicBezTo>
                  <a:pt x="557140" y="6700686"/>
                  <a:pt x="564380" y="6738934"/>
                  <a:pt x="549712" y="6758356"/>
                </a:cubicBezTo>
                <a:cubicBezTo>
                  <a:pt x="528375" y="6786993"/>
                  <a:pt x="532375" y="6813278"/>
                  <a:pt x="548950" y="6840738"/>
                </a:cubicBezTo>
                <a:lnTo>
                  <a:pt x="556149" y="6858001"/>
                </a:lnTo>
                <a:lnTo>
                  <a:pt x="760427" y="6858001"/>
                </a:lnTo>
                <a:lnTo>
                  <a:pt x="763269" y="6846819"/>
                </a:lnTo>
                <a:cubicBezTo>
                  <a:pt x="771841" y="6790916"/>
                  <a:pt x="777937" y="6734620"/>
                  <a:pt x="784795" y="6678324"/>
                </a:cubicBezTo>
                <a:cubicBezTo>
                  <a:pt x="791844" y="6620265"/>
                  <a:pt x="799274" y="6562401"/>
                  <a:pt x="805560" y="6504338"/>
                </a:cubicBezTo>
                <a:cubicBezTo>
                  <a:pt x="808800" y="6472562"/>
                  <a:pt x="809370" y="6440589"/>
                  <a:pt x="812418" y="6408814"/>
                </a:cubicBezTo>
                <a:cubicBezTo>
                  <a:pt x="815086" y="6380959"/>
                  <a:pt x="820039" y="6353302"/>
                  <a:pt x="823279" y="6325450"/>
                </a:cubicBezTo>
                <a:cubicBezTo>
                  <a:pt x="825945" y="6301323"/>
                  <a:pt x="827469" y="6277000"/>
                  <a:pt x="830137" y="6252873"/>
                </a:cubicBezTo>
                <a:cubicBezTo>
                  <a:pt x="834517" y="6214231"/>
                  <a:pt x="839471" y="6175786"/>
                  <a:pt x="844043" y="6137341"/>
                </a:cubicBezTo>
                <a:cubicBezTo>
                  <a:pt x="845757" y="6121257"/>
                  <a:pt x="850520" y="6104387"/>
                  <a:pt x="847663" y="6089284"/>
                </a:cubicBezTo>
                <a:cubicBezTo>
                  <a:pt x="840423" y="6051230"/>
                  <a:pt x="842519" y="6013764"/>
                  <a:pt x="847471" y="5975908"/>
                </a:cubicBezTo>
                <a:cubicBezTo>
                  <a:pt x="849188" y="5962962"/>
                  <a:pt x="848806" y="5949036"/>
                  <a:pt x="845567" y="5936481"/>
                </a:cubicBezTo>
                <a:cubicBezTo>
                  <a:pt x="839089" y="5910785"/>
                  <a:pt x="829945" y="5885876"/>
                  <a:pt x="821945" y="5860571"/>
                </a:cubicBezTo>
                <a:cubicBezTo>
                  <a:pt x="820993" y="5857824"/>
                  <a:pt x="820801" y="5854490"/>
                  <a:pt x="820231" y="5851549"/>
                </a:cubicBezTo>
                <a:cubicBezTo>
                  <a:pt x="816990" y="5834874"/>
                  <a:pt x="813752" y="5818399"/>
                  <a:pt x="810894" y="5801726"/>
                </a:cubicBezTo>
                <a:cubicBezTo>
                  <a:pt x="809370" y="5792704"/>
                  <a:pt x="809180" y="5783484"/>
                  <a:pt x="807846" y="5774460"/>
                </a:cubicBezTo>
                <a:cubicBezTo>
                  <a:pt x="802512" y="5739546"/>
                  <a:pt x="811466" y="5701101"/>
                  <a:pt x="788415" y="5670892"/>
                </a:cubicBezTo>
                <a:cubicBezTo>
                  <a:pt x="773555" y="5651277"/>
                  <a:pt x="776985" y="5632250"/>
                  <a:pt x="779271" y="5611265"/>
                </a:cubicBezTo>
                <a:cubicBezTo>
                  <a:pt x="780985" y="5595374"/>
                  <a:pt x="780413" y="5579094"/>
                  <a:pt x="780605" y="5563010"/>
                </a:cubicBezTo>
                <a:cubicBezTo>
                  <a:pt x="781175" y="5534764"/>
                  <a:pt x="781367" y="5506518"/>
                  <a:pt x="782319" y="5478272"/>
                </a:cubicBezTo>
                <a:cubicBezTo>
                  <a:pt x="782699" y="5469249"/>
                  <a:pt x="787463" y="5460031"/>
                  <a:pt x="786701" y="5451203"/>
                </a:cubicBezTo>
                <a:cubicBezTo>
                  <a:pt x="783081" y="5410403"/>
                  <a:pt x="777365" y="5369604"/>
                  <a:pt x="774127" y="5328805"/>
                </a:cubicBezTo>
                <a:cubicBezTo>
                  <a:pt x="772223" y="5305660"/>
                  <a:pt x="775841" y="5281924"/>
                  <a:pt x="773175" y="5258975"/>
                </a:cubicBezTo>
                <a:cubicBezTo>
                  <a:pt x="770127" y="5232496"/>
                  <a:pt x="762317" y="5206604"/>
                  <a:pt x="757552" y="5180319"/>
                </a:cubicBezTo>
                <a:cubicBezTo>
                  <a:pt x="756220" y="5173061"/>
                  <a:pt x="757934" y="5165020"/>
                  <a:pt x="758314" y="5157370"/>
                </a:cubicBezTo>
                <a:cubicBezTo>
                  <a:pt x="758697" y="5148739"/>
                  <a:pt x="759459" y="5140304"/>
                  <a:pt x="759649" y="5131673"/>
                </a:cubicBezTo>
                <a:cubicBezTo>
                  <a:pt x="760031" y="5105388"/>
                  <a:pt x="759459" y="5079104"/>
                  <a:pt x="760793" y="5052820"/>
                </a:cubicBezTo>
                <a:cubicBezTo>
                  <a:pt x="761555" y="5036736"/>
                  <a:pt x="769365" y="5019868"/>
                  <a:pt x="766507" y="5004959"/>
                </a:cubicBezTo>
                <a:cubicBezTo>
                  <a:pt x="760983" y="4974557"/>
                  <a:pt x="773365" y="4944153"/>
                  <a:pt x="763079" y="4913751"/>
                </a:cubicBezTo>
                <a:cubicBezTo>
                  <a:pt x="760031" y="4904334"/>
                  <a:pt x="767651" y="4891388"/>
                  <a:pt x="768031" y="4880011"/>
                </a:cubicBezTo>
                <a:cubicBezTo>
                  <a:pt x="768983" y="4851570"/>
                  <a:pt x="768793" y="4823128"/>
                  <a:pt x="768603" y="4794687"/>
                </a:cubicBezTo>
                <a:cubicBezTo>
                  <a:pt x="768413" y="4769186"/>
                  <a:pt x="771079" y="4742705"/>
                  <a:pt x="765745" y="4718187"/>
                </a:cubicBezTo>
                <a:cubicBezTo>
                  <a:pt x="760031" y="4692491"/>
                  <a:pt x="760793" y="4669346"/>
                  <a:pt x="767269" y="4644434"/>
                </a:cubicBezTo>
                <a:cubicBezTo>
                  <a:pt x="771651" y="4627369"/>
                  <a:pt x="772223" y="4609322"/>
                  <a:pt x="773555" y="4591670"/>
                </a:cubicBezTo>
                <a:cubicBezTo>
                  <a:pt x="775079" y="4572644"/>
                  <a:pt x="771079" y="4551655"/>
                  <a:pt x="777365" y="4534394"/>
                </a:cubicBezTo>
                <a:cubicBezTo>
                  <a:pt x="796036" y="4483001"/>
                  <a:pt x="800036" y="4430237"/>
                  <a:pt x="800036" y="4376493"/>
                </a:cubicBezTo>
                <a:cubicBezTo>
                  <a:pt x="800036" y="4366684"/>
                  <a:pt x="797370" y="4356680"/>
                  <a:pt x="794512" y="4347267"/>
                </a:cubicBezTo>
                <a:cubicBezTo>
                  <a:pt x="777365" y="4292342"/>
                  <a:pt x="778889" y="4237224"/>
                  <a:pt x="789368" y="4181322"/>
                </a:cubicBezTo>
                <a:cubicBezTo>
                  <a:pt x="791654" y="4169748"/>
                  <a:pt x="792036" y="4156803"/>
                  <a:pt x="789750" y="4145230"/>
                </a:cubicBezTo>
                <a:cubicBezTo>
                  <a:pt x="783081" y="4112668"/>
                  <a:pt x="772031" y="4081088"/>
                  <a:pt x="767269" y="4048330"/>
                </a:cubicBezTo>
                <a:cubicBezTo>
                  <a:pt x="759459" y="3994194"/>
                  <a:pt x="785747" y="3947314"/>
                  <a:pt x="802894" y="3898864"/>
                </a:cubicBezTo>
                <a:cubicBezTo>
                  <a:pt x="819087" y="3852768"/>
                  <a:pt x="855664" y="3813538"/>
                  <a:pt x="847471" y="3759007"/>
                </a:cubicBezTo>
                <a:lnTo>
                  <a:pt x="848163" y="3756136"/>
                </a:lnTo>
                <a:lnTo>
                  <a:pt x="819543" y="3748731"/>
                </a:lnTo>
                <a:lnTo>
                  <a:pt x="819313" y="3748682"/>
                </a:lnTo>
                <a:lnTo>
                  <a:pt x="819544" y="3748730"/>
                </a:lnTo>
                <a:lnTo>
                  <a:pt x="848164" y="3756135"/>
                </a:lnTo>
                <a:lnTo>
                  <a:pt x="849545" y="3750401"/>
                </a:lnTo>
                <a:cubicBezTo>
                  <a:pt x="850902" y="3747434"/>
                  <a:pt x="852522" y="3744394"/>
                  <a:pt x="853189" y="3741353"/>
                </a:cubicBezTo>
                <a:cubicBezTo>
                  <a:pt x="856809" y="3724680"/>
                  <a:pt x="861189" y="3708009"/>
                  <a:pt x="862905" y="3691138"/>
                </a:cubicBezTo>
                <a:cubicBezTo>
                  <a:pt x="865191" y="3670544"/>
                  <a:pt x="864429" y="3649555"/>
                  <a:pt x="866333" y="3628959"/>
                </a:cubicBezTo>
                <a:cubicBezTo>
                  <a:pt x="868619" y="3602478"/>
                  <a:pt x="874715" y="3576391"/>
                  <a:pt x="874715" y="3550106"/>
                </a:cubicBezTo>
                <a:lnTo>
                  <a:pt x="871487" y="3524252"/>
                </a:lnTo>
                <a:lnTo>
                  <a:pt x="871488" y="3524252"/>
                </a:lnTo>
                <a:lnTo>
                  <a:pt x="870763" y="3518451"/>
                </a:lnTo>
                <a:cubicBezTo>
                  <a:pt x="868573" y="3507933"/>
                  <a:pt x="865953" y="3497439"/>
                  <a:pt x="864238" y="3486946"/>
                </a:cubicBezTo>
                <a:cubicBezTo>
                  <a:pt x="859476" y="3457327"/>
                  <a:pt x="860810" y="3424765"/>
                  <a:pt x="848618" y="3398677"/>
                </a:cubicBezTo>
                <a:lnTo>
                  <a:pt x="837595" y="3365728"/>
                </a:lnTo>
                <a:lnTo>
                  <a:pt x="834829" y="3357461"/>
                </a:lnTo>
                <a:close/>
                <a:moveTo>
                  <a:pt x="513783" y="0"/>
                </a:moveTo>
                <a:lnTo>
                  <a:pt x="72334" y="0"/>
                </a:lnTo>
                <a:lnTo>
                  <a:pt x="75447" y="27991"/>
                </a:lnTo>
                <a:cubicBezTo>
                  <a:pt x="80828" y="63323"/>
                  <a:pt x="87734" y="98434"/>
                  <a:pt x="88115" y="134133"/>
                </a:cubicBezTo>
                <a:cubicBezTo>
                  <a:pt x="88495" y="166498"/>
                  <a:pt x="94591" y="198471"/>
                  <a:pt x="62778" y="221224"/>
                </a:cubicBezTo>
                <a:cubicBezTo>
                  <a:pt x="58586" y="224165"/>
                  <a:pt x="60872" y="238486"/>
                  <a:pt x="62206" y="247312"/>
                </a:cubicBezTo>
                <a:cubicBezTo>
                  <a:pt x="65065" y="266927"/>
                  <a:pt x="72303" y="286346"/>
                  <a:pt x="72113" y="305764"/>
                </a:cubicBezTo>
                <a:cubicBezTo>
                  <a:pt x="71923" y="345976"/>
                  <a:pt x="68875" y="386383"/>
                  <a:pt x="65445" y="426397"/>
                </a:cubicBezTo>
                <a:cubicBezTo>
                  <a:pt x="64111" y="441500"/>
                  <a:pt x="58968" y="456017"/>
                  <a:pt x="55348" y="470924"/>
                </a:cubicBezTo>
                <a:cubicBezTo>
                  <a:pt x="53252" y="479162"/>
                  <a:pt x="47728" y="487990"/>
                  <a:pt x="48870" y="495638"/>
                </a:cubicBezTo>
                <a:cubicBezTo>
                  <a:pt x="55538" y="539970"/>
                  <a:pt x="39156" y="580573"/>
                  <a:pt x="30963" y="622548"/>
                </a:cubicBezTo>
                <a:cubicBezTo>
                  <a:pt x="27153" y="641968"/>
                  <a:pt x="18009" y="660210"/>
                  <a:pt x="11723" y="679040"/>
                </a:cubicBezTo>
                <a:cubicBezTo>
                  <a:pt x="10007" y="683943"/>
                  <a:pt x="8483" y="689436"/>
                  <a:pt x="8865" y="694341"/>
                </a:cubicBezTo>
                <a:cubicBezTo>
                  <a:pt x="11151" y="722389"/>
                  <a:pt x="14389" y="750244"/>
                  <a:pt x="16865" y="778095"/>
                </a:cubicBezTo>
                <a:cubicBezTo>
                  <a:pt x="19151" y="803401"/>
                  <a:pt x="19913" y="828900"/>
                  <a:pt x="47918" y="840866"/>
                </a:cubicBezTo>
                <a:cubicBezTo>
                  <a:pt x="52300" y="842633"/>
                  <a:pt x="55538" y="848516"/>
                  <a:pt x="58396" y="853028"/>
                </a:cubicBezTo>
                <a:cubicBezTo>
                  <a:pt x="102404" y="922662"/>
                  <a:pt x="101260" y="959929"/>
                  <a:pt x="54776" y="1027995"/>
                </a:cubicBezTo>
                <a:cubicBezTo>
                  <a:pt x="50014" y="1035056"/>
                  <a:pt x="46584" y="1050159"/>
                  <a:pt x="50394" y="1054866"/>
                </a:cubicBezTo>
                <a:cubicBezTo>
                  <a:pt x="82019" y="1094882"/>
                  <a:pt x="78589" y="1138623"/>
                  <a:pt x="68683" y="1184720"/>
                </a:cubicBezTo>
                <a:cubicBezTo>
                  <a:pt x="66017" y="1196684"/>
                  <a:pt x="66017" y="1213555"/>
                  <a:pt x="72303" y="1222576"/>
                </a:cubicBezTo>
                <a:cubicBezTo>
                  <a:pt x="101450" y="1265534"/>
                  <a:pt x="97260" y="1311630"/>
                  <a:pt x="88687" y="1358313"/>
                </a:cubicBezTo>
                <a:cubicBezTo>
                  <a:pt x="87353" y="1365570"/>
                  <a:pt x="80113" y="1374398"/>
                  <a:pt x="73447" y="1377535"/>
                </a:cubicBezTo>
                <a:cubicBezTo>
                  <a:pt x="49824" y="1388716"/>
                  <a:pt x="41822" y="1409705"/>
                  <a:pt x="35153" y="1432851"/>
                </a:cubicBezTo>
                <a:cubicBezTo>
                  <a:pt x="24295" y="1469335"/>
                  <a:pt x="11531" y="1505229"/>
                  <a:pt x="1244" y="1541910"/>
                </a:cubicBezTo>
                <a:cubicBezTo>
                  <a:pt x="-1232" y="1550935"/>
                  <a:pt x="292" y="1562114"/>
                  <a:pt x="3149" y="1571529"/>
                </a:cubicBezTo>
                <a:cubicBezTo>
                  <a:pt x="12865" y="1603698"/>
                  <a:pt x="37250" y="1624098"/>
                  <a:pt x="59730" y="1646459"/>
                </a:cubicBezTo>
                <a:cubicBezTo>
                  <a:pt x="69637" y="1656267"/>
                  <a:pt x="76685" y="1669800"/>
                  <a:pt x="82399" y="1682944"/>
                </a:cubicBezTo>
                <a:cubicBezTo>
                  <a:pt x="97070" y="1717073"/>
                  <a:pt x="110214" y="1751988"/>
                  <a:pt x="124120" y="1786511"/>
                </a:cubicBezTo>
                <a:cubicBezTo>
                  <a:pt x="125454" y="1789845"/>
                  <a:pt x="128883" y="1792590"/>
                  <a:pt x="131741" y="1795142"/>
                </a:cubicBezTo>
                <a:cubicBezTo>
                  <a:pt x="161842" y="1820640"/>
                  <a:pt x="192131" y="1845943"/>
                  <a:pt x="222232" y="1871640"/>
                </a:cubicBezTo>
                <a:cubicBezTo>
                  <a:pt x="227946" y="1876543"/>
                  <a:pt x="232138" y="1883606"/>
                  <a:pt x="237662" y="1888901"/>
                </a:cubicBezTo>
                <a:cubicBezTo>
                  <a:pt x="245282" y="1896356"/>
                  <a:pt x="252523" y="1905771"/>
                  <a:pt x="261667" y="1909694"/>
                </a:cubicBezTo>
                <a:cubicBezTo>
                  <a:pt x="290432" y="1921855"/>
                  <a:pt x="302816" y="1945197"/>
                  <a:pt x="308150" y="1974618"/>
                </a:cubicBezTo>
                <a:cubicBezTo>
                  <a:pt x="313103" y="2001493"/>
                  <a:pt x="317295" y="2028365"/>
                  <a:pt x="323009" y="2055042"/>
                </a:cubicBezTo>
                <a:cubicBezTo>
                  <a:pt x="329867" y="2087602"/>
                  <a:pt x="337297" y="2119968"/>
                  <a:pt x="345680" y="2152137"/>
                </a:cubicBezTo>
                <a:cubicBezTo>
                  <a:pt x="349300" y="2166063"/>
                  <a:pt x="353490" y="2180774"/>
                  <a:pt x="360920" y="2192740"/>
                </a:cubicBezTo>
                <a:cubicBezTo>
                  <a:pt x="381495" y="2226281"/>
                  <a:pt x="395401" y="2262177"/>
                  <a:pt x="389877" y="2301603"/>
                </a:cubicBezTo>
                <a:cubicBezTo>
                  <a:pt x="385495" y="2333183"/>
                  <a:pt x="396735" y="2359664"/>
                  <a:pt x="414262" y="2379279"/>
                </a:cubicBezTo>
                <a:cubicBezTo>
                  <a:pt x="446077" y="2414980"/>
                  <a:pt x="438837" y="2453227"/>
                  <a:pt x="428551" y="2491281"/>
                </a:cubicBezTo>
                <a:cubicBezTo>
                  <a:pt x="423216" y="2510897"/>
                  <a:pt x="423978" y="2526980"/>
                  <a:pt x="429121" y="2545615"/>
                </a:cubicBezTo>
                <a:cubicBezTo>
                  <a:pt x="441123" y="2588768"/>
                  <a:pt x="473700" y="2617603"/>
                  <a:pt x="502275" y="2645455"/>
                </a:cubicBezTo>
                <a:cubicBezTo>
                  <a:pt x="526660" y="2669191"/>
                  <a:pt x="540376" y="2695868"/>
                  <a:pt x="550665" y="2725094"/>
                </a:cubicBezTo>
                <a:cubicBezTo>
                  <a:pt x="563809" y="2761970"/>
                  <a:pt x="558857" y="2791196"/>
                  <a:pt x="527232" y="2808850"/>
                </a:cubicBezTo>
                <a:cubicBezTo>
                  <a:pt x="518277" y="2813754"/>
                  <a:pt x="507799" y="2822385"/>
                  <a:pt x="505133" y="2831604"/>
                </a:cubicBezTo>
                <a:cubicBezTo>
                  <a:pt x="491799" y="2876129"/>
                  <a:pt x="472366" y="2921245"/>
                  <a:pt x="484178" y="2968910"/>
                </a:cubicBezTo>
                <a:cubicBezTo>
                  <a:pt x="500371" y="3034817"/>
                  <a:pt x="499419" y="3099154"/>
                  <a:pt x="483416" y="3165061"/>
                </a:cubicBezTo>
                <a:cubicBezTo>
                  <a:pt x="470462" y="3218512"/>
                  <a:pt x="457126" y="3271963"/>
                  <a:pt x="447744" y="3326101"/>
                </a:cubicBezTo>
                <a:lnTo>
                  <a:pt x="446756" y="3333750"/>
                </a:lnTo>
                <a:lnTo>
                  <a:pt x="834222" y="3333750"/>
                </a:lnTo>
                <a:lnTo>
                  <a:pt x="833756" y="3315508"/>
                </a:lnTo>
                <a:cubicBezTo>
                  <a:pt x="835090" y="3305897"/>
                  <a:pt x="843092" y="3293538"/>
                  <a:pt x="851283" y="3289224"/>
                </a:cubicBezTo>
                <a:cubicBezTo>
                  <a:pt x="869571" y="3279612"/>
                  <a:pt x="872811" y="3266470"/>
                  <a:pt x="866523" y="3248621"/>
                </a:cubicBezTo>
                <a:cubicBezTo>
                  <a:pt x="861189" y="3233124"/>
                  <a:pt x="858523" y="3214098"/>
                  <a:pt x="848234" y="3203506"/>
                </a:cubicBezTo>
                <a:cubicBezTo>
                  <a:pt x="819088" y="3173494"/>
                  <a:pt x="818135" y="3135244"/>
                  <a:pt x="810325" y="3097977"/>
                </a:cubicBezTo>
                <a:cubicBezTo>
                  <a:pt x="805561" y="3075225"/>
                  <a:pt x="805371" y="3054039"/>
                  <a:pt x="808609" y="3031285"/>
                </a:cubicBezTo>
                <a:cubicBezTo>
                  <a:pt x="815849" y="2981857"/>
                  <a:pt x="805561" y="2933799"/>
                  <a:pt x="792417" y="2886329"/>
                </a:cubicBezTo>
                <a:cubicBezTo>
                  <a:pt x="783654" y="2854945"/>
                  <a:pt x="778320" y="2822776"/>
                  <a:pt x="769366" y="2791590"/>
                </a:cubicBezTo>
                <a:cubicBezTo>
                  <a:pt x="762508" y="2768247"/>
                  <a:pt x="754315" y="2744906"/>
                  <a:pt x="743267" y="2723527"/>
                </a:cubicBezTo>
                <a:cubicBezTo>
                  <a:pt x="727072" y="2692532"/>
                  <a:pt x="702688" y="2665466"/>
                  <a:pt x="709166" y="2626038"/>
                </a:cubicBezTo>
                <a:cubicBezTo>
                  <a:pt x="714880" y="2591317"/>
                  <a:pt x="702880" y="2559935"/>
                  <a:pt x="691449" y="2528158"/>
                </a:cubicBezTo>
                <a:cubicBezTo>
                  <a:pt x="683067" y="2504816"/>
                  <a:pt x="674493" y="2481477"/>
                  <a:pt x="669159" y="2457348"/>
                </a:cubicBezTo>
                <a:cubicBezTo>
                  <a:pt x="662872" y="2428709"/>
                  <a:pt x="665540" y="2396344"/>
                  <a:pt x="653918" y="2370844"/>
                </a:cubicBezTo>
                <a:cubicBezTo>
                  <a:pt x="641726" y="2344167"/>
                  <a:pt x="649918" y="2322005"/>
                  <a:pt x="653348" y="2298269"/>
                </a:cubicBezTo>
                <a:cubicBezTo>
                  <a:pt x="658682" y="2260413"/>
                  <a:pt x="668589" y="2222749"/>
                  <a:pt x="656014" y="2184501"/>
                </a:cubicBezTo>
                <a:cubicBezTo>
                  <a:pt x="640774" y="2138014"/>
                  <a:pt x="624391" y="2091918"/>
                  <a:pt x="609913" y="2045235"/>
                </a:cubicBezTo>
                <a:cubicBezTo>
                  <a:pt x="604386" y="2027187"/>
                  <a:pt x="602100" y="2007771"/>
                  <a:pt x="599624" y="1988939"/>
                </a:cubicBezTo>
                <a:cubicBezTo>
                  <a:pt x="597528" y="1971091"/>
                  <a:pt x="602862" y="1949711"/>
                  <a:pt x="594862" y="1935977"/>
                </a:cubicBezTo>
                <a:cubicBezTo>
                  <a:pt x="574287" y="1900670"/>
                  <a:pt x="564191" y="1864385"/>
                  <a:pt x="564191" y="1823583"/>
                </a:cubicBezTo>
                <a:cubicBezTo>
                  <a:pt x="564191" y="1808282"/>
                  <a:pt x="555617" y="1793374"/>
                  <a:pt x="554093" y="1777881"/>
                </a:cubicBezTo>
                <a:cubicBezTo>
                  <a:pt x="552189" y="1756694"/>
                  <a:pt x="547044" y="1732372"/>
                  <a:pt x="554285" y="1713934"/>
                </a:cubicBezTo>
                <a:cubicBezTo>
                  <a:pt x="571429" y="1670585"/>
                  <a:pt x="557141" y="1635476"/>
                  <a:pt x="540186" y="1597617"/>
                </a:cubicBezTo>
                <a:cubicBezTo>
                  <a:pt x="523422" y="1560348"/>
                  <a:pt x="510087" y="1521118"/>
                  <a:pt x="499037" y="1481495"/>
                </a:cubicBezTo>
                <a:cubicBezTo>
                  <a:pt x="495037" y="1466588"/>
                  <a:pt x="501705" y="1448740"/>
                  <a:pt x="503037" y="1432262"/>
                </a:cubicBezTo>
                <a:cubicBezTo>
                  <a:pt x="503419" y="1426376"/>
                  <a:pt x="503991" y="1419903"/>
                  <a:pt x="502085" y="1414609"/>
                </a:cubicBezTo>
                <a:cubicBezTo>
                  <a:pt x="483796" y="1363414"/>
                  <a:pt x="469890" y="1311432"/>
                  <a:pt x="479414" y="1255923"/>
                </a:cubicBezTo>
                <a:cubicBezTo>
                  <a:pt x="480368" y="1250824"/>
                  <a:pt x="478272" y="1245135"/>
                  <a:pt x="476938" y="1240034"/>
                </a:cubicBezTo>
                <a:cubicBezTo>
                  <a:pt x="470080" y="1215122"/>
                  <a:pt x="459222" y="1190799"/>
                  <a:pt x="456745" y="1165498"/>
                </a:cubicBezTo>
                <a:cubicBezTo>
                  <a:pt x="450649" y="1103121"/>
                  <a:pt x="448171" y="1040355"/>
                  <a:pt x="444171" y="977582"/>
                </a:cubicBezTo>
                <a:cubicBezTo>
                  <a:pt x="443981" y="973659"/>
                  <a:pt x="443981" y="969541"/>
                  <a:pt x="442647" y="966011"/>
                </a:cubicBezTo>
                <a:cubicBezTo>
                  <a:pt x="434455" y="942864"/>
                  <a:pt x="437123" y="922662"/>
                  <a:pt x="452743" y="903045"/>
                </a:cubicBezTo>
                <a:cubicBezTo>
                  <a:pt x="459602" y="894414"/>
                  <a:pt x="463222" y="882645"/>
                  <a:pt x="467032" y="871859"/>
                </a:cubicBezTo>
                <a:cubicBezTo>
                  <a:pt x="472748" y="855968"/>
                  <a:pt x="478272" y="839689"/>
                  <a:pt x="481892" y="823213"/>
                </a:cubicBezTo>
                <a:cubicBezTo>
                  <a:pt x="485320" y="806930"/>
                  <a:pt x="490083" y="789474"/>
                  <a:pt x="487416" y="773781"/>
                </a:cubicBezTo>
                <a:cubicBezTo>
                  <a:pt x="482654" y="745535"/>
                  <a:pt x="471986" y="718661"/>
                  <a:pt x="464936" y="690809"/>
                </a:cubicBezTo>
                <a:cubicBezTo>
                  <a:pt x="462460" y="681198"/>
                  <a:pt x="462842" y="670605"/>
                  <a:pt x="462650" y="660603"/>
                </a:cubicBezTo>
                <a:cubicBezTo>
                  <a:pt x="462080" y="637652"/>
                  <a:pt x="467604" y="614113"/>
                  <a:pt x="451791" y="593322"/>
                </a:cubicBezTo>
                <a:cubicBezTo>
                  <a:pt x="436933" y="574101"/>
                  <a:pt x="441313" y="554679"/>
                  <a:pt x="452553" y="534478"/>
                </a:cubicBezTo>
                <a:cubicBezTo>
                  <a:pt x="460556" y="519961"/>
                  <a:pt x="466842" y="503486"/>
                  <a:pt x="469890" y="487205"/>
                </a:cubicBezTo>
                <a:cubicBezTo>
                  <a:pt x="474080" y="464843"/>
                  <a:pt x="475796" y="442679"/>
                  <a:pt x="473318" y="418552"/>
                </a:cubicBezTo>
                <a:cubicBezTo>
                  <a:pt x="471604" y="401485"/>
                  <a:pt x="470842" y="387559"/>
                  <a:pt x="460746" y="374220"/>
                </a:cubicBezTo>
                <a:cubicBezTo>
                  <a:pt x="459222" y="372064"/>
                  <a:pt x="458840" y="368141"/>
                  <a:pt x="459032" y="365198"/>
                </a:cubicBezTo>
                <a:cubicBezTo>
                  <a:pt x="462270" y="326557"/>
                  <a:pt x="460556" y="288308"/>
                  <a:pt x="458267" y="249272"/>
                </a:cubicBezTo>
                <a:cubicBezTo>
                  <a:pt x="455221" y="199649"/>
                  <a:pt x="464174" y="147470"/>
                  <a:pt x="496179" y="104514"/>
                </a:cubicBezTo>
                <a:cubicBezTo>
                  <a:pt x="500943" y="98237"/>
                  <a:pt x="503037" y="88822"/>
                  <a:pt x="504181" y="8058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C5B3933-E1FD-4A72-AFB7-D9D0AD9875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58642" y="0"/>
            <a:ext cx="874715" cy="6858001"/>
          </a:xfrm>
          <a:custGeom>
            <a:avLst/>
            <a:gdLst>
              <a:gd name="connsiteX0" fmla="*/ 669467 w 874715"/>
              <a:gd name="connsiteY0" fmla="*/ 3720275 h 6858001"/>
              <a:gd name="connsiteX1" fmla="*/ 710453 w 874715"/>
              <a:gd name="connsiteY1" fmla="*/ 3726292 h 6858001"/>
              <a:gd name="connsiteX2" fmla="*/ 710455 w 874715"/>
              <a:gd name="connsiteY2" fmla="*/ 3726292 h 6858001"/>
              <a:gd name="connsiteX3" fmla="*/ 669465 w 874715"/>
              <a:gd name="connsiteY3" fmla="*/ 3720275 h 6858001"/>
              <a:gd name="connsiteX4" fmla="*/ 834223 w 874715"/>
              <a:gd name="connsiteY4" fmla="*/ 3333751 h 6858001"/>
              <a:gd name="connsiteX5" fmla="*/ 446757 w 874715"/>
              <a:gd name="connsiteY5" fmla="*/ 3333751 h 6858001"/>
              <a:gd name="connsiteX6" fmla="*/ 441229 w 874715"/>
              <a:gd name="connsiteY6" fmla="*/ 3376550 h 6858001"/>
              <a:gd name="connsiteX7" fmla="*/ 437178 w 874715"/>
              <a:gd name="connsiteY7" fmla="*/ 3407910 h 6858001"/>
              <a:gd name="connsiteX8" fmla="*/ 435790 w 874715"/>
              <a:gd name="connsiteY8" fmla="*/ 3491262 h 6858001"/>
              <a:gd name="connsiteX9" fmla="*/ 429384 w 874715"/>
              <a:gd name="connsiteY9" fmla="*/ 3520658 h 6858001"/>
              <a:gd name="connsiteX10" fmla="*/ 427332 w 874715"/>
              <a:gd name="connsiteY10" fmla="*/ 3524252 h 6858001"/>
              <a:gd name="connsiteX11" fmla="*/ 427331 w 874715"/>
              <a:gd name="connsiteY11" fmla="*/ 3524252 h 6858001"/>
              <a:gd name="connsiteX12" fmla="*/ 413690 w 874715"/>
              <a:gd name="connsiteY12" fmla="*/ 3548145 h 6858001"/>
              <a:gd name="connsiteX13" fmla="*/ 408166 w 874715"/>
              <a:gd name="connsiteY13" fmla="*/ 3612089 h 6858001"/>
              <a:gd name="connsiteX14" fmla="*/ 421692 w 874715"/>
              <a:gd name="connsiteY14" fmla="*/ 3636610 h 6858001"/>
              <a:gd name="connsiteX15" fmla="*/ 445933 w 874715"/>
              <a:gd name="connsiteY15" fmla="*/ 3687609 h 6858001"/>
              <a:gd name="connsiteX16" fmla="*/ 443241 w 874715"/>
              <a:gd name="connsiteY16" fmla="*/ 3725049 h 6858001"/>
              <a:gd name="connsiteX17" fmla="*/ 455589 w 874715"/>
              <a:gd name="connsiteY17" fmla="*/ 3723372 h 6858001"/>
              <a:gd name="connsiteX18" fmla="*/ 544787 w 874715"/>
              <a:gd name="connsiteY18" fmla="*/ 3712739 h 6858001"/>
              <a:gd name="connsiteX19" fmla="*/ 544802 w 874715"/>
              <a:gd name="connsiteY19" fmla="*/ 3712740 h 6858001"/>
              <a:gd name="connsiteX20" fmla="*/ 544786 w 874715"/>
              <a:gd name="connsiteY20" fmla="*/ 3712740 h 6858001"/>
              <a:gd name="connsiteX21" fmla="*/ 455588 w 874715"/>
              <a:gd name="connsiteY21" fmla="*/ 3723373 h 6858001"/>
              <a:gd name="connsiteX22" fmla="*/ 443240 w 874715"/>
              <a:gd name="connsiteY22" fmla="*/ 3725050 h 6858001"/>
              <a:gd name="connsiteX23" fmla="*/ 441884 w 874715"/>
              <a:gd name="connsiteY23" fmla="*/ 3743904 h 6858001"/>
              <a:gd name="connsiteX24" fmla="*/ 442266 w 874715"/>
              <a:gd name="connsiteY24" fmla="*/ 3764306 h 6858001"/>
              <a:gd name="connsiteX25" fmla="*/ 433692 w 874715"/>
              <a:gd name="connsiteY25" fmla="*/ 3834135 h 6858001"/>
              <a:gd name="connsiteX26" fmla="*/ 428740 w 874715"/>
              <a:gd name="connsiteY26" fmla="*/ 3898864 h 6858001"/>
              <a:gd name="connsiteX27" fmla="*/ 444932 w 874715"/>
              <a:gd name="connsiteY27" fmla="*/ 4062061 h 6858001"/>
              <a:gd name="connsiteX28" fmla="*/ 441122 w 874715"/>
              <a:gd name="connsiteY28" fmla="*/ 4187207 h 6858001"/>
              <a:gd name="connsiteX29" fmla="*/ 444932 w 874715"/>
              <a:gd name="connsiteY29" fmla="*/ 4244874 h 6858001"/>
              <a:gd name="connsiteX30" fmla="*/ 450648 w 874715"/>
              <a:gd name="connsiteY30" fmla="*/ 4277434 h 6858001"/>
              <a:gd name="connsiteX31" fmla="*/ 490464 w 874715"/>
              <a:gd name="connsiteY31" fmla="*/ 4351188 h 6858001"/>
              <a:gd name="connsiteX32" fmla="*/ 499418 w 874715"/>
              <a:gd name="connsiteY32" fmla="*/ 4391596 h 6858001"/>
              <a:gd name="connsiteX33" fmla="*/ 498656 w 874715"/>
              <a:gd name="connsiteY33" fmla="*/ 4513209 h 6858001"/>
              <a:gd name="connsiteX34" fmla="*/ 438646 w 874715"/>
              <a:gd name="connsiteY34" fmla="*/ 4695629 h 6858001"/>
              <a:gd name="connsiteX35" fmla="*/ 430644 w 874715"/>
              <a:gd name="connsiteY35" fmla="*/ 4714658 h 6858001"/>
              <a:gd name="connsiteX36" fmla="*/ 420737 w 874715"/>
              <a:gd name="connsiteY36" fmla="*/ 4807436 h 6858001"/>
              <a:gd name="connsiteX37" fmla="*/ 434264 w 874715"/>
              <a:gd name="connsiteY37" fmla="*/ 4870400 h 6858001"/>
              <a:gd name="connsiteX38" fmla="*/ 462269 w 874715"/>
              <a:gd name="connsiteY38" fmla="*/ 4956119 h 6858001"/>
              <a:gd name="connsiteX39" fmla="*/ 485701 w 874715"/>
              <a:gd name="connsiteY39" fmla="*/ 5033207 h 6858001"/>
              <a:gd name="connsiteX40" fmla="*/ 512180 w 874715"/>
              <a:gd name="connsiteY40" fmla="*/ 5089305 h 6858001"/>
              <a:gd name="connsiteX41" fmla="*/ 531613 w 874715"/>
              <a:gd name="connsiteY41" fmla="*/ 5217589 h 6858001"/>
              <a:gd name="connsiteX42" fmla="*/ 534851 w 874715"/>
              <a:gd name="connsiteY42" fmla="*/ 5230926 h 6858001"/>
              <a:gd name="connsiteX43" fmla="*/ 511228 w 874715"/>
              <a:gd name="connsiteY43" fmla="*/ 5327433 h 6858001"/>
              <a:gd name="connsiteX44" fmla="*/ 487225 w 874715"/>
              <a:gd name="connsiteY44" fmla="*/ 5443357 h 6858001"/>
              <a:gd name="connsiteX45" fmla="*/ 495416 w 874715"/>
              <a:gd name="connsiteY45" fmla="*/ 5484746 h 6858001"/>
              <a:gd name="connsiteX46" fmla="*/ 507038 w 874715"/>
              <a:gd name="connsiteY46" fmla="*/ 5541432 h 6858001"/>
              <a:gd name="connsiteX47" fmla="*/ 500942 w 874715"/>
              <a:gd name="connsiteY47" fmla="*/ 5594001 h 6858001"/>
              <a:gd name="connsiteX48" fmla="*/ 500370 w 874715"/>
              <a:gd name="connsiteY48" fmla="*/ 5625974 h 6858001"/>
              <a:gd name="connsiteX49" fmla="*/ 571618 w 874715"/>
              <a:gd name="connsiteY49" fmla="*/ 5771911 h 6858001"/>
              <a:gd name="connsiteX50" fmla="*/ 577524 w 874715"/>
              <a:gd name="connsiteY50" fmla="*/ 5808982 h 6858001"/>
              <a:gd name="connsiteX51" fmla="*/ 586289 w 874715"/>
              <a:gd name="connsiteY51" fmla="*/ 5829971 h 6858001"/>
              <a:gd name="connsiteX52" fmla="*/ 674684 w 874715"/>
              <a:gd name="connsiteY52" fmla="*/ 5956490 h 6858001"/>
              <a:gd name="connsiteX53" fmla="*/ 692590 w 874715"/>
              <a:gd name="connsiteY53" fmla="*/ 6010235 h 6858001"/>
              <a:gd name="connsiteX54" fmla="*/ 688970 w 874715"/>
              <a:gd name="connsiteY54" fmla="*/ 6069276 h 6858001"/>
              <a:gd name="connsiteX55" fmla="*/ 682494 w 874715"/>
              <a:gd name="connsiteY55" fmla="*/ 6103407 h 6858001"/>
              <a:gd name="connsiteX56" fmla="*/ 626294 w 874715"/>
              <a:gd name="connsiteY56" fmla="*/ 6188144 h 6858001"/>
              <a:gd name="connsiteX57" fmla="*/ 628200 w 874715"/>
              <a:gd name="connsiteY57" fmla="*/ 6236396 h 6858001"/>
              <a:gd name="connsiteX58" fmla="*/ 666871 w 874715"/>
              <a:gd name="connsiteY58" fmla="*/ 6311718 h 6858001"/>
              <a:gd name="connsiteX59" fmla="*/ 684208 w 874715"/>
              <a:gd name="connsiteY59" fmla="*/ 6448435 h 6858001"/>
              <a:gd name="connsiteX60" fmla="*/ 630104 w 874715"/>
              <a:gd name="connsiteY60" fmla="*/ 6517873 h 6858001"/>
              <a:gd name="connsiteX61" fmla="*/ 578096 w 874715"/>
              <a:gd name="connsiteY61" fmla="*/ 6553767 h 6858001"/>
              <a:gd name="connsiteX62" fmla="*/ 517706 w 874715"/>
              <a:gd name="connsiteY62" fmla="*/ 6657533 h 6858001"/>
              <a:gd name="connsiteX63" fmla="*/ 540185 w 874715"/>
              <a:gd name="connsiteY63" fmla="*/ 6682250 h 6858001"/>
              <a:gd name="connsiteX64" fmla="*/ 549712 w 874715"/>
              <a:gd name="connsiteY64" fmla="*/ 6758356 h 6858001"/>
              <a:gd name="connsiteX65" fmla="*/ 548950 w 874715"/>
              <a:gd name="connsiteY65" fmla="*/ 6840738 h 6858001"/>
              <a:gd name="connsiteX66" fmla="*/ 556149 w 874715"/>
              <a:gd name="connsiteY66" fmla="*/ 6858001 h 6858001"/>
              <a:gd name="connsiteX67" fmla="*/ 760427 w 874715"/>
              <a:gd name="connsiteY67" fmla="*/ 6858001 h 6858001"/>
              <a:gd name="connsiteX68" fmla="*/ 763269 w 874715"/>
              <a:gd name="connsiteY68" fmla="*/ 6846819 h 6858001"/>
              <a:gd name="connsiteX69" fmla="*/ 784795 w 874715"/>
              <a:gd name="connsiteY69" fmla="*/ 6678324 h 6858001"/>
              <a:gd name="connsiteX70" fmla="*/ 805560 w 874715"/>
              <a:gd name="connsiteY70" fmla="*/ 6504338 h 6858001"/>
              <a:gd name="connsiteX71" fmla="*/ 812418 w 874715"/>
              <a:gd name="connsiteY71" fmla="*/ 6408814 h 6858001"/>
              <a:gd name="connsiteX72" fmla="*/ 823279 w 874715"/>
              <a:gd name="connsiteY72" fmla="*/ 6325450 h 6858001"/>
              <a:gd name="connsiteX73" fmla="*/ 830137 w 874715"/>
              <a:gd name="connsiteY73" fmla="*/ 6252873 h 6858001"/>
              <a:gd name="connsiteX74" fmla="*/ 844043 w 874715"/>
              <a:gd name="connsiteY74" fmla="*/ 6137341 h 6858001"/>
              <a:gd name="connsiteX75" fmla="*/ 847663 w 874715"/>
              <a:gd name="connsiteY75" fmla="*/ 6089284 h 6858001"/>
              <a:gd name="connsiteX76" fmla="*/ 847471 w 874715"/>
              <a:gd name="connsiteY76" fmla="*/ 5975908 h 6858001"/>
              <a:gd name="connsiteX77" fmla="*/ 845567 w 874715"/>
              <a:gd name="connsiteY77" fmla="*/ 5936481 h 6858001"/>
              <a:gd name="connsiteX78" fmla="*/ 821945 w 874715"/>
              <a:gd name="connsiteY78" fmla="*/ 5860571 h 6858001"/>
              <a:gd name="connsiteX79" fmla="*/ 820231 w 874715"/>
              <a:gd name="connsiteY79" fmla="*/ 5851549 h 6858001"/>
              <a:gd name="connsiteX80" fmla="*/ 810894 w 874715"/>
              <a:gd name="connsiteY80" fmla="*/ 5801726 h 6858001"/>
              <a:gd name="connsiteX81" fmla="*/ 807846 w 874715"/>
              <a:gd name="connsiteY81" fmla="*/ 5774460 h 6858001"/>
              <a:gd name="connsiteX82" fmla="*/ 788415 w 874715"/>
              <a:gd name="connsiteY82" fmla="*/ 5670892 h 6858001"/>
              <a:gd name="connsiteX83" fmla="*/ 779271 w 874715"/>
              <a:gd name="connsiteY83" fmla="*/ 5611265 h 6858001"/>
              <a:gd name="connsiteX84" fmla="*/ 780605 w 874715"/>
              <a:gd name="connsiteY84" fmla="*/ 5563010 h 6858001"/>
              <a:gd name="connsiteX85" fmla="*/ 782319 w 874715"/>
              <a:gd name="connsiteY85" fmla="*/ 5478272 h 6858001"/>
              <a:gd name="connsiteX86" fmla="*/ 786701 w 874715"/>
              <a:gd name="connsiteY86" fmla="*/ 5451203 h 6858001"/>
              <a:gd name="connsiteX87" fmla="*/ 774127 w 874715"/>
              <a:gd name="connsiteY87" fmla="*/ 5328805 h 6858001"/>
              <a:gd name="connsiteX88" fmla="*/ 773175 w 874715"/>
              <a:gd name="connsiteY88" fmla="*/ 5258975 h 6858001"/>
              <a:gd name="connsiteX89" fmla="*/ 757552 w 874715"/>
              <a:gd name="connsiteY89" fmla="*/ 5180319 h 6858001"/>
              <a:gd name="connsiteX90" fmla="*/ 758314 w 874715"/>
              <a:gd name="connsiteY90" fmla="*/ 5157370 h 6858001"/>
              <a:gd name="connsiteX91" fmla="*/ 759649 w 874715"/>
              <a:gd name="connsiteY91" fmla="*/ 5131673 h 6858001"/>
              <a:gd name="connsiteX92" fmla="*/ 760793 w 874715"/>
              <a:gd name="connsiteY92" fmla="*/ 5052820 h 6858001"/>
              <a:gd name="connsiteX93" fmla="*/ 766507 w 874715"/>
              <a:gd name="connsiteY93" fmla="*/ 5004959 h 6858001"/>
              <a:gd name="connsiteX94" fmla="*/ 763079 w 874715"/>
              <a:gd name="connsiteY94" fmla="*/ 4913751 h 6858001"/>
              <a:gd name="connsiteX95" fmla="*/ 768031 w 874715"/>
              <a:gd name="connsiteY95" fmla="*/ 4880011 h 6858001"/>
              <a:gd name="connsiteX96" fmla="*/ 768603 w 874715"/>
              <a:gd name="connsiteY96" fmla="*/ 4794687 h 6858001"/>
              <a:gd name="connsiteX97" fmla="*/ 765745 w 874715"/>
              <a:gd name="connsiteY97" fmla="*/ 4718187 h 6858001"/>
              <a:gd name="connsiteX98" fmla="*/ 767269 w 874715"/>
              <a:gd name="connsiteY98" fmla="*/ 4644434 h 6858001"/>
              <a:gd name="connsiteX99" fmla="*/ 773555 w 874715"/>
              <a:gd name="connsiteY99" fmla="*/ 4591670 h 6858001"/>
              <a:gd name="connsiteX100" fmla="*/ 777365 w 874715"/>
              <a:gd name="connsiteY100" fmla="*/ 4534394 h 6858001"/>
              <a:gd name="connsiteX101" fmla="*/ 800036 w 874715"/>
              <a:gd name="connsiteY101" fmla="*/ 4376493 h 6858001"/>
              <a:gd name="connsiteX102" fmla="*/ 794512 w 874715"/>
              <a:gd name="connsiteY102" fmla="*/ 4347267 h 6858001"/>
              <a:gd name="connsiteX103" fmla="*/ 789368 w 874715"/>
              <a:gd name="connsiteY103" fmla="*/ 4181322 h 6858001"/>
              <a:gd name="connsiteX104" fmla="*/ 789750 w 874715"/>
              <a:gd name="connsiteY104" fmla="*/ 4145230 h 6858001"/>
              <a:gd name="connsiteX105" fmla="*/ 767269 w 874715"/>
              <a:gd name="connsiteY105" fmla="*/ 4048330 h 6858001"/>
              <a:gd name="connsiteX106" fmla="*/ 802894 w 874715"/>
              <a:gd name="connsiteY106" fmla="*/ 3898864 h 6858001"/>
              <a:gd name="connsiteX107" fmla="*/ 847471 w 874715"/>
              <a:gd name="connsiteY107" fmla="*/ 3759007 h 6858001"/>
              <a:gd name="connsiteX108" fmla="*/ 848163 w 874715"/>
              <a:gd name="connsiteY108" fmla="*/ 3756136 h 6858001"/>
              <a:gd name="connsiteX109" fmla="*/ 819543 w 874715"/>
              <a:gd name="connsiteY109" fmla="*/ 3748731 h 6858001"/>
              <a:gd name="connsiteX110" fmla="*/ 819313 w 874715"/>
              <a:gd name="connsiteY110" fmla="*/ 3748682 h 6858001"/>
              <a:gd name="connsiteX111" fmla="*/ 819544 w 874715"/>
              <a:gd name="connsiteY111" fmla="*/ 3748730 h 6858001"/>
              <a:gd name="connsiteX112" fmla="*/ 848164 w 874715"/>
              <a:gd name="connsiteY112" fmla="*/ 3756135 h 6858001"/>
              <a:gd name="connsiteX113" fmla="*/ 849545 w 874715"/>
              <a:gd name="connsiteY113" fmla="*/ 3750401 h 6858001"/>
              <a:gd name="connsiteX114" fmla="*/ 853189 w 874715"/>
              <a:gd name="connsiteY114" fmla="*/ 3741353 h 6858001"/>
              <a:gd name="connsiteX115" fmla="*/ 862905 w 874715"/>
              <a:gd name="connsiteY115" fmla="*/ 3691138 h 6858001"/>
              <a:gd name="connsiteX116" fmla="*/ 866333 w 874715"/>
              <a:gd name="connsiteY116" fmla="*/ 3628959 h 6858001"/>
              <a:gd name="connsiteX117" fmla="*/ 874715 w 874715"/>
              <a:gd name="connsiteY117" fmla="*/ 3550106 h 6858001"/>
              <a:gd name="connsiteX118" fmla="*/ 871487 w 874715"/>
              <a:gd name="connsiteY118" fmla="*/ 3524252 h 6858001"/>
              <a:gd name="connsiteX119" fmla="*/ 871488 w 874715"/>
              <a:gd name="connsiteY119" fmla="*/ 3524252 h 6858001"/>
              <a:gd name="connsiteX120" fmla="*/ 870763 w 874715"/>
              <a:gd name="connsiteY120" fmla="*/ 3518451 h 6858001"/>
              <a:gd name="connsiteX121" fmla="*/ 864238 w 874715"/>
              <a:gd name="connsiteY121" fmla="*/ 3486946 h 6858001"/>
              <a:gd name="connsiteX122" fmla="*/ 848618 w 874715"/>
              <a:gd name="connsiteY122" fmla="*/ 3398677 h 6858001"/>
              <a:gd name="connsiteX123" fmla="*/ 837595 w 874715"/>
              <a:gd name="connsiteY123" fmla="*/ 3365728 h 6858001"/>
              <a:gd name="connsiteX124" fmla="*/ 834829 w 874715"/>
              <a:gd name="connsiteY124" fmla="*/ 3357461 h 6858001"/>
              <a:gd name="connsiteX125" fmla="*/ 513783 w 874715"/>
              <a:gd name="connsiteY125" fmla="*/ 0 h 6858001"/>
              <a:gd name="connsiteX126" fmla="*/ 72334 w 874715"/>
              <a:gd name="connsiteY126" fmla="*/ 0 h 6858001"/>
              <a:gd name="connsiteX127" fmla="*/ 75447 w 874715"/>
              <a:gd name="connsiteY127" fmla="*/ 27991 h 6858001"/>
              <a:gd name="connsiteX128" fmla="*/ 88115 w 874715"/>
              <a:gd name="connsiteY128" fmla="*/ 134133 h 6858001"/>
              <a:gd name="connsiteX129" fmla="*/ 62778 w 874715"/>
              <a:gd name="connsiteY129" fmla="*/ 221224 h 6858001"/>
              <a:gd name="connsiteX130" fmla="*/ 62206 w 874715"/>
              <a:gd name="connsiteY130" fmla="*/ 247312 h 6858001"/>
              <a:gd name="connsiteX131" fmla="*/ 72113 w 874715"/>
              <a:gd name="connsiteY131" fmla="*/ 305764 h 6858001"/>
              <a:gd name="connsiteX132" fmla="*/ 65445 w 874715"/>
              <a:gd name="connsiteY132" fmla="*/ 426397 h 6858001"/>
              <a:gd name="connsiteX133" fmla="*/ 55348 w 874715"/>
              <a:gd name="connsiteY133" fmla="*/ 470924 h 6858001"/>
              <a:gd name="connsiteX134" fmla="*/ 48870 w 874715"/>
              <a:gd name="connsiteY134" fmla="*/ 495638 h 6858001"/>
              <a:gd name="connsiteX135" fmla="*/ 30963 w 874715"/>
              <a:gd name="connsiteY135" fmla="*/ 622548 h 6858001"/>
              <a:gd name="connsiteX136" fmla="*/ 11723 w 874715"/>
              <a:gd name="connsiteY136" fmla="*/ 679040 h 6858001"/>
              <a:gd name="connsiteX137" fmla="*/ 8865 w 874715"/>
              <a:gd name="connsiteY137" fmla="*/ 694341 h 6858001"/>
              <a:gd name="connsiteX138" fmla="*/ 16865 w 874715"/>
              <a:gd name="connsiteY138" fmla="*/ 778095 h 6858001"/>
              <a:gd name="connsiteX139" fmla="*/ 47918 w 874715"/>
              <a:gd name="connsiteY139" fmla="*/ 840866 h 6858001"/>
              <a:gd name="connsiteX140" fmla="*/ 58396 w 874715"/>
              <a:gd name="connsiteY140" fmla="*/ 853028 h 6858001"/>
              <a:gd name="connsiteX141" fmla="*/ 54776 w 874715"/>
              <a:gd name="connsiteY141" fmla="*/ 1027995 h 6858001"/>
              <a:gd name="connsiteX142" fmla="*/ 50394 w 874715"/>
              <a:gd name="connsiteY142" fmla="*/ 1054866 h 6858001"/>
              <a:gd name="connsiteX143" fmla="*/ 68683 w 874715"/>
              <a:gd name="connsiteY143" fmla="*/ 1184720 h 6858001"/>
              <a:gd name="connsiteX144" fmla="*/ 72303 w 874715"/>
              <a:gd name="connsiteY144" fmla="*/ 1222576 h 6858001"/>
              <a:gd name="connsiteX145" fmla="*/ 88687 w 874715"/>
              <a:gd name="connsiteY145" fmla="*/ 1358313 h 6858001"/>
              <a:gd name="connsiteX146" fmla="*/ 73447 w 874715"/>
              <a:gd name="connsiteY146" fmla="*/ 1377535 h 6858001"/>
              <a:gd name="connsiteX147" fmla="*/ 35153 w 874715"/>
              <a:gd name="connsiteY147" fmla="*/ 1432851 h 6858001"/>
              <a:gd name="connsiteX148" fmla="*/ 1244 w 874715"/>
              <a:gd name="connsiteY148" fmla="*/ 1541910 h 6858001"/>
              <a:gd name="connsiteX149" fmla="*/ 3149 w 874715"/>
              <a:gd name="connsiteY149" fmla="*/ 1571529 h 6858001"/>
              <a:gd name="connsiteX150" fmla="*/ 59730 w 874715"/>
              <a:gd name="connsiteY150" fmla="*/ 1646459 h 6858001"/>
              <a:gd name="connsiteX151" fmla="*/ 82399 w 874715"/>
              <a:gd name="connsiteY151" fmla="*/ 1682944 h 6858001"/>
              <a:gd name="connsiteX152" fmla="*/ 124120 w 874715"/>
              <a:gd name="connsiteY152" fmla="*/ 1786511 h 6858001"/>
              <a:gd name="connsiteX153" fmla="*/ 131741 w 874715"/>
              <a:gd name="connsiteY153" fmla="*/ 1795142 h 6858001"/>
              <a:gd name="connsiteX154" fmla="*/ 222232 w 874715"/>
              <a:gd name="connsiteY154" fmla="*/ 1871640 h 6858001"/>
              <a:gd name="connsiteX155" fmla="*/ 237662 w 874715"/>
              <a:gd name="connsiteY155" fmla="*/ 1888901 h 6858001"/>
              <a:gd name="connsiteX156" fmla="*/ 261667 w 874715"/>
              <a:gd name="connsiteY156" fmla="*/ 1909694 h 6858001"/>
              <a:gd name="connsiteX157" fmla="*/ 308150 w 874715"/>
              <a:gd name="connsiteY157" fmla="*/ 1974618 h 6858001"/>
              <a:gd name="connsiteX158" fmla="*/ 323009 w 874715"/>
              <a:gd name="connsiteY158" fmla="*/ 2055042 h 6858001"/>
              <a:gd name="connsiteX159" fmla="*/ 345680 w 874715"/>
              <a:gd name="connsiteY159" fmla="*/ 2152137 h 6858001"/>
              <a:gd name="connsiteX160" fmla="*/ 360920 w 874715"/>
              <a:gd name="connsiteY160" fmla="*/ 2192740 h 6858001"/>
              <a:gd name="connsiteX161" fmla="*/ 389877 w 874715"/>
              <a:gd name="connsiteY161" fmla="*/ 2301603 h 6858001"/>
              <a:gd name="connsiteX162" fmla="*/ 414262 w 874715"/>
              <a:gd name="connsiteY162" fmla="*/ 2379279 h 6858001"/>
              <a:gd name="connsiteX163" fmla="*/ 428551 w 874715"/>
              <a:gd name="connsiteY163" fmla="*/ 2491281 h 6858001"/>
              <a:gd name="connsiteX164" fmla="*/ 429121 w 874715"/>
              <a:gd name="connsiteY164" fmla="*/ 2545615 h 6858001"/>
              <a:gd name="connsiteX165" fmla="*/ 502275 w 874715"/>
              <a:gd name="connsiteY165" fmla="*/ 2645455 h 6858001"/>
              <a:gd name="connsiteX166" fmla="*/ 550665 w 874715"/>
              <a:gd name="connsiteY166" fmla="*/ 2725094 h 6858001"/>
              <a:gd name="connsiteX167" fmla="*/ 527232 w 874715"/>
              <a:gd name="connsiteY167" fmla="*/ 2808850 h 6858001"/>
              <a:gd name="connsiteX168" fmla="*/ 505133 w 874715"/>
              <a:gd name="connsiteY168" fmla="*/ 2831604 h 6858001"/>
              <a:gd name="connsiteX169" fmla="*/ 484178 w 874715"/>
              <a:gd name="connsiteY169" fmla="*/ 2968910 h 6858001"/>
              <a:gd name="connsiteX170" fmla="*/ 483416 w 874715"/>
              <a:gd name="connsiteY170" fmla="*/ 3165061 h 6858001"/>
              <a:gd name="connsiteX171" fmla="*/ 447744 w 874715"/>
              <a:gd name="connsiteY171" fmla="*/ 3326101 h 6858001"/>
              <a:gd name="connsiteX172" fmla="*/ 446756 w 874715"/>
              <a:gd name="connsiteY172" fmla="*/ 3333750 h 6858001"/>
              <a:gd name="connsiteX173" fmla="*/ 834222 w 874715"/>
              <a:gd name="connsiteY173" fmla="*/ 3333750 h 6858001"/>
              <a:gd name="connsiteX174" fmla="*/ 833756 w 874715"/>
              <a:gd name="connsiteY174" fmla="*/ 3315508 h 6858001"/>
              <a:gd name="connsiteX175" fmla="*/ 851283 w 874715"/>
              <a:gd name="connsiteY175" fmla="*/ 3289224 h 6858001"/>
              <a:gd name="connsiteX176" fmla="*/ 866523 w 874715"/>
              <a:gd name="connsiteY176" fmla="*/ 3248621 h 6858001"/>
              <a:gd name="connsiteX177" fmla="*/ 848234 w 874715"/>
              <a:gd name="connsiteY177" fmla="*/ 3203506 h 6858001"/>
              <a:gd name="connsiteX178" fmla="*/ 810325 w 874715"/>
              <a:gd name="connsiteY178" fmla="*/ 3097977 h 6858001"/>
              <a:gd name="connsiteX179" fmla="*/ 808609 w 874715"/>
              <a:gd name="connsiteY179" fmla="*/ 3031285 h 6858001"/>
              <a:gd name="connsiteX180" fmla="*/ 792417 w 874715"/>
              <a:gd name="connsiteY180" fmla="*/ 2886329 h 6858001"/>
              <a:gd name="connsiteX181" fmla="*/ 769366 w 874715"/>
              <a:gd name="connsiteY181" fmla="*/ 2791590 h 6858001"/>
              <a:gd name="connsiteX182" fmla="*/ 743267 w 874715"/>
              <a:gd name="connsiteY182" fmla="*/ 2723527 h 6858001"/>
              <a:gd name="connsiteX183" fmla="*/ 709166 w 874715"/>
              <a:gd name="connsiteY183" fmla="*/ 2626038 h 6858001"/>
              <a:gd name="connsiteX184" fmla="*/ 691449 w 874715"/>
              <a:gd name="connsiteY184" fmla="*/ 2528158 h 6858001"/>
              <a:gd name="connsiteX185" fmla="*/ 669159 w 874715"/>
              <a:gd name="connsiteY185" fmla="*/ 2457348 h 6858001"/>
              <a:gd name="connsiteX186" fmla="*/ 653918 w 874715"/>
              <a:gd name="connsiteY186" fmla="*/ 2370844 h 6858001"/>
              <a:gd name="connsiteX187" fmla="*/ 653348 w 874715"/>
              <a:gd name="connsiteY187" fmla="*/ 2298269 h 6858001"/>
              <a:gd name="connsiteX188" fmla="*/ 656014 w 874715"/>
              <a:gd name="connsiteY188" fmla="*/ 2184501 h 6858001"/>
              <a:gd name="connsiteX189" fmla="*/ 609913 w 874715"/>
              <a:gd name="connsiteY189" fmla="*/ 2045235 h 6858001"/>
              <a:gd name="connsiteX190" fmla="*/ 599624 w 874715"/>
              <a:gd name="connsiteY190" fmla="*/ 1988939 h 6858001"/>
              <a:gd name="connsiteX191" fmla="*/ 594862 w 874715"/>
              <a:gd name="connsiteY191" fmla="*/ 1935977 h 6858001"/>
              <a:gd name="connsiteX192" fmla="*/ 564191 w 874715"/>
              <a:gd name="connsiteY192" fmla="*/ 1823583 h 6858001"/>
              <a:gd name="connsiteX193" fmla="*/ 554093 w 874715"/>
              <a:gd name="connsiteY193" fmla="*/ 1777881 h 6858001"/>
              <a:gd name="connsiteX194" fmla="*/ 554285 w 874715"/>
              <a:gd name="connsiteY194" fmla="*/ 1713934 h 6858001"/>
              <a:gd name="connsiteX195" fmla="*/ 540186 w 874715"/>
              <a:gd name="connsiteY195" fmla="*/ 1597617 h 6858001"/>
              <a:gd name="connsiteX196" fmla="*/ 499037 w 874715"/>
              <a:gd name="connsiteY196" fmla="*/ 1481495 h 6858001"/>
              <a:gd name="connsiteX197" fmla="*/ 503037 w 874715"/>
              <a:gd name="connsiteY197" fmla="*/ 1432262 h 6858001"/>
              <a:gd name="connsiteX198" fmla="*/ 502085 w 874715"/>
              <a:gd name="connsiteY198" fmla="*/ 1414609 h 6858001"/>
              <a:gd name="connsiteX199" fmla="*/ 479414 w 874715"/>
              <a:gd name="connsiteY199" fmla="*/ 1255923 h 6858001"/>
              <a:gd name="connsiteX200" fmla="*/ 476938 w 874715"/>
              <a:gd name="connsiteY200" fmla="*/ 1240034 h 6858001"/>
              <a:gd name="connsiteX201" fmla="*/ 456745 w 874715"/>
              <a:gd name="connsiteY201" fmla="*/ 1165498 h 6858001"/>
              <a:gd name="connsiteX202" fmla="*/ 444171 w 874715"/>
              <a:gd name="connsiteY202" fmla="*/ 977582 h 6858001"/>
              <a:gd name="connsiteX203" fmla="*/ 442647 w 874715"/>
              <a:gd name="connsiteY203" fmla="*/ 966011 h 6858001"/>
              <a:gd name="connsiteX204" fmla="*/ 452743 w 874715"/>
              <a:gd name="connsiteY204" fmla="*/ 903045 h 6858001"/>
              <a:gd name="connsiteX205" fmla="*/ 467032 w 874715"/>
              <a:gd name="connsiteY205" fmla="*/ 871859 h 6858001"/>
              <a:gd name="connsiteX206" fmla="*/ 481892 w 874715"/>
              <a:gd name="connsiteY206" fmla="*/ 823213 h 6858001"/>
              <a:gd name="connsiteX207" fmla="*/ 487416 w 874715"/>
              <a:gd name="connsiteY207" fmla="*/ 773781 h 6858001"/>
              <a:gd name="connsiteX208" fmla="*/ 464936 w 874715"/>
              <a:gd name="connsiteY208" fmla="*/ 690809 h 6858001"/>
              <a:gd name="connsiteX209" fmla="*/ 462650 w 874715"/>
              <a:gd name="connsiteY209" fmla="*/ 660603 h 6858001"/>
              <a:gd name="connsiteX210" fmla="*/ 451791 w 874715"/>
              <a:gd name="connsiteY210" fmla="*/ 593322 h 6858001"/>
              <a:gd name="connsiteX211" fmla="*/ 452553 w 874715"/>
              <a:gd name="connsiteY211" fmla="*/ 534478 h 6858001"/>
              <a:gd name="connsiteX212" fmla="*/ 469890 w 874715"/>
              <a:gd name="connsiteY212" fmla="*/ 487205 h 6858001"/>
              <a:gd name="connsiteX213" fmla="*/ 473318 w 874715"/>
              <a:gd name="connsiteY213" fmla="*/ 418552 h 6858001"/>
              <a:gd name="connsiteX214" fmla="*/ 460746 w 874715"/>
              <a:gd name="connsiteY214" fmla="*/ 374220 h 6858001"/>
              <a:gd name="connsiteX215" fmla="*/ 459032 w 874715"/>
              <a:gd name="connsiteY215" fmla="*/ 365198 h 6858001"/>
              <a:gd name="connsiteX216" fmla="*/ 458267 w 874715"/>
              <a:gd name="connsiteY216" fmla="*/ 249272 h 6858001"/>
              <a:gd name="connsiteX217" fmla="*/ 496179 w 874715"/>
              <a:gd name="connsiteY217" fmla="*/ 104514 h 6858001"/>
              <a:gd name="connsiteX218" fmla="*/ 504181 w 874715"/>
              <a:gd name="connsiteY218" fmla="*/ 805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</a:cxnLst>
            <a:rect l="l" t="t" r="r" b="b"/>
            <a:pathLst>
              <a:path w="874715" h="6858001">
                <a:moveTo>
                  <a:pt x="669467" y="3720275"/>
                </a:moveTo>
                <a:lnTo>
                  <a:pt x="710453" y="3726292"/>
                </a:lnTo>
                <a:lnTo>
                  <a:pt x="710455" y="3726292"/>
                </a:lnTo>
                <a:lnTo>
                  <a:pt x="669465" y="3720275"/>
                </a:lnTo>
                <a:close/>
                <a:moveTo>
                  <a:pt x="834223" y="3333751"/>
                </a:moveTo>
                <a:lnTo>
                  <a:pt x="446757" y="3333751"/>
                </a:lnTo>
                <a:lnTo>
                  <a:pt x="441229" y="3376550"/>
                </a:lnTo>
                <a:lnTo>
                  <a:pt x="437178" y="3407910"/>
                </a:lnTo>
                <a:cubicBezTo>
                  <a:pt x="435005" y="3435408"/>
                  <a:pt x="434362" y="3463164"/>
                  <a:pt x="435790" y="3491262"/>
                </a:cubicBezTo>
                <a:cubicBezTo>
                  <a:pt x="436266" y="3500578"/>
                  <a:pt x="433599" y="3510777"/>
                  <a:pt x="429384" y="3520658"/>
                </a:cubicBezTo>
                <a:lnTo>
                  <a:pt x="427332" y="3524252"/>
                </a:lnTo>
                <a:lnTo>
                  <a:pt x="427331" y="3524252"/>
                </a:lnTo>
                <a:lnTo>
                  <a:pt x="413690" y="3548145"/>
                </a:lnTo>
                <a:cubicBezTo>
                  <a:pt x="391973" y="3578940"/>
                  <a:pt x="390257" y="3577567"/>
                  <a:pt x="408166" y="3612089"/>
                </a:cubicBezTo>
                <a:cubicBezTo>
                  <a:pt x="412548" y="3620328"/>
                  <a:pt x="415214" y="3630528"/>
                  <a:pt x="421692" y="3636610"/>
                </a:cubicBezTo>
                <a:cubicBezTo>
                  <a:pt x="438171" y="3652106"/>
                  <a:pt x="444409" y="3669416"/>
                  <a:pt x="445933" y="3687609"/>
                </a:cubicBezTo>
                <a:lnTo>
                  <a:pt x="443241" y="3725049"/>
                </a:lnTo>
                <a:lnTo>
                  <a:pt x="455589" y="3723372"/>
                </a:lnTo>
                <a:cubicBezTo>
                  <a:pt x="485111" y="3719138"/>
                  <a:pt x="514678" y="3715144"/>
                  <a:pt x="544787" y="3712739"/>
                </a:cubicBezTo>
                <a:lnTo>
                  <a:pt x="544802" y="3712740"/>
                </a:lnTo>
                <a:lnTo>
                  <a:pt x="544786" y="3712740"/>
                </a:lnTo>
                <a:cubicBezTo>
                  <a:pt x="514677" y="3715145"/>
                  <a:pt x="485110" y="3719139"/>
                  <a:pt x="455588" y="3723373"/>
                </a:cubicBezTo>
                <a:lnTo>
                  <a:pt x="443240" y="3725050"/>
                </a:lnTo>
                <a:lnTo>
                  <a:pt x="441884" y="3743904"/>
                </a:lnTo>
                <a:cubicBezTo>
                  <a:pt x="440932" y="3750574"/>
                  <a:pt x="439598" y="3758615"/>
                  <a:pt x="442266" y="3764306"/>
                </a:cubicBezTo>
                <a:cubicBezTo>
                  <a:pt x="454266" y="3790000"/>
                  <a:pt x="450076" y="3811773"/>
                  <a:pt x="433692" y="3834135"/>
                </a:cubicBezTo>
                <a:cubicBezTo>
                  <a:pt x="419595" y="3853553"/>
                  <a:pt x="411213" y="3875915"/>
                  <a:pt x="428740" y="3898864"/>
                </a:cubicBezTo>
                <a:cubicBezTo>
                  <a:pt x="467603" y="3949864"/>
                  <a:pt x="469507" y="4004392"/>
                  <a:pt x="444932" y="4062061"/>
                </a:cubicBezTo>
                <a:cubicBezTo>
                  <a:pt x="427405" y="4103253"/>
                  <a:pt x="423405" y="4143856"/>
                  <a:pt x="441122" y="4187207"/>
                </a:cubicBezTo>
                <a:cubicBezTo>
                  <a:pt x="447980" y="4203880"/>
                  <a:pt x="443408" y="4225456"/>
                  <a:pt x="444932" y="4244874"/>
                </a:cubicBezTo>
                <a:cubicBezTo>
                  <a:pt x="445694" y="4255860"/>
                  <a:pt x="445884" y="4268022"/>
                  <a:pt x="450648" y="4277434"/>
                </a:cubicBezTo>
                <a:cubicBezTo>
                  <a:pt x="462841" y="4302544"/>
                  <a:pt x="478461" y="4325885"/>
                  <a:pt x="490464" y="4351188"/>
                </a:cubicBezTo>
                <a:cubicBezTo>
                  <a:pt x="496178" y="4363350"/>
                  <a:pt x="499226" y="4377865"/>
                  <a:pt x="499418" y="4391596"/>
                </a:cubicBezTo>
                <a:cubicBezTo>
                  <a:pt x="500370" y="4432199"/>
                  <a:pt x="500370" y="4472804"/>
                  <a:pt x="498656" y="4513209"/>
                </a:cubicBezTo>
                <a:cubicBezTo>
                  <a:pt x="495988" y="4579901"/>
                  <a:pt x="495416" y="4647572"/>
                  <a:pt x="438646" y="4695629"/>
                </a:cubicBezTo>
                <a:cubicBezTo>
                  <a:pt x="434074" y="4699554"/>
                  <a:pt x="431406" y="4707987"/>
                  <a:pt x="430644" y="4714658"/>
                </a:cubicBezTo>
                <a:cubicBezTo>
                  <a:pt x="427025" y="4745453"/>
                  <a:pt x="426643" y="4777033"/>
                  <a:pt x="420737" y="4807436"/>
                </a:cubicBezTo>
                <a:cubicBezTo>
                  <a:pt x="415975" y="4831758"/>
                  <a:pt x="417499" y="4851963"/>
                  <a:pt x="434264" y="4870400"/>
                </a:cubicBezTo>
                <a:cubicBezTo>
                  <a:pt x="456362" y="4894527"/>
                  <a:pt x="469317" y="4923950"/>
                  <a:pt x="462269" y="4956119"/>
                </a:cubicBezTo>
                <a:cubicBezTo>
                  <a:pt x="455410" y="4988286"/>
                  <a:pt x="470269" y="5009470"/>
                  <a:pt x="485701" y="5033207"/>
                </a:cubicBezTo>
                <a:cubicBezTo>
                  <a:pt x="496940" y="5050467"/>
                  <a:pt x="511038" y="5070083"/>
                  <a:pt x="512180" y="5089305"/>
                </a:cubicBezTo>
                <a:cubicBezTo>
                  <a:pt x="514656" y="5132851"/>
                  <a:pt x="553902" y="5170316"/>
                  <a:pt x="531613" y="5217589"/>
                </a:cubicBezTo>
                <a:cubicBezTo>
                  <a:pt x="530089" y="5220727"/>
                  <a:pt x="533899" y="5226415"/>
                  <a:pt x="534851" y="5230926"/>
                </a:cubicBezTo>
                <a:cubicBezTo>
                  <a:pt x="542091" y="5267019"/>
                  <a:pt x="535041" y="5300953"/>
                  <a:pt x="511228" y="5327433"/>
                </a:cubicBezTo>
                <a:cubicBezTo>
                  <a:pt x="480175" y="5362152"/>
                  <a:pt x="477127" y="5400597"/>
                  <a:pt x="487225" y="5443357"/>
                </a:cubicBezTo>
                <a:cubicBezTo>
                  <a:pt x="490464" y="5457089"/>
                  <a:pt x="492750" y="5470820"/>
                  <a:pt x="495416" y="5484746"/>
                </a:cubicBezTo>
                <a:cubicBezTo>
                  <a:pt x="499226" y="5503576"/>
                  <a:pt x="503228" y="5522604"/>
                  <a:pt x="507038" y="5541432"/>
                </a:cubicBezTo>
                <a:cubicBezTo>
                  <a:pt x="510848" y="5559676"/>
                  <a:pt x="517324" y="5579880"/>
                  <a:pt x="500942" y="5594001"/>
                </a:cubicBezTo>
                <a:cubicBezTo>
                  <a:pt x="486843" y="5606164"/>
                  <a:pt x="488177" y="5614794"/>
                  <a:pt x="500370" y="5625974"/>
                </a:cubicBezTo>
                <a:cubicBezTo>
                  <a:pt x="543043" y="5664813"/>
                  <a:pt x="569714" y="5711889"/>
                  <a:pt x="571618" y="5771911"/>
                </a:cubicBezTo>
                <a:cubicBezTo>
                  <a:pt x="572000" y="5784268"/>
                  <a:pt x="574666" y="5796822"/>
                  <a:pt x="577524" y="5808982"/>
                </a:cubicBezTo>
                <a:cubicBezTo>
                  <a:pt x="579239" y="5816437"/>
                  <a:pt x="581145" y="5825462"/>
                  <a:pt x="586289" y="5829971"/>
                </a:cubicBezTo>
                <a:cubicBezTo>
                  <a:pt x="625532" y="5865083"/>
                  <a:pt x="652775" y="5908825"/>
                  <a:pt x="674684" y="5956490"/>
                </a:cubicBezTo>
                <a:cubicBezTo>
                  <a:pt x="682494" y="5973553"/>
                  <a:pt x="690304" y="5991797"/>
                  <a:pt x="692590" y="6010235"/>
                </a:cubicBezTo>
                <a:cubicBezTo>
                  <a:pt x="694876" y="6029456"/>
                  <a:pt x="691066" y="6049660"/>
                  <a:pt x="688970" y="6069276"/>
                </a:cubicBezTo>
                <a:cubicBezTo>
                  <a:pt x="687828" y="6080849"/>
                  <a:pt x="688018" y="6094187"/>
                  <a:pt x="682494" y="6103407"/>
                </a:cubicBezTo>
                <a:cubicBezTo>
                  <a:pt x="665157" y="6132633"/>
                  <a:pt x="646489" y="6160879"/>
                  <a:pt x="626294" y="6188144"/>
                </a:cubicBezTo>
                <a:cubicBezTo>
                  <a:pt x="608958" y="6211486"/>
                  <a:pt x="606481" y="6216194"/>
                  <a:pt x="628200" y="6236396"/>
                </a:cubicBezTo>
                <a:cubicBezTo>
                  <a:pt x="650489" y="6257190"/>
                  <a:pt x="662109" y="6283082"/>
                  <a:pt x="666871" y="6311718"/>
                </a:cubicBezTo>
                <a:cubicBezTo>
                  <a:pt x="674302" y="6357030"/>
                  <a:pt x="680588" y="6402732"/>
                  <a:pt x="684208" y="6448435"/>
                </a:cubicBezTo>
                <a:cubicBezTo>
                  <a:pt x="687446" y="6489823"/>
                  <a:pt x="669920" y="6509634"/>
                  <a:pt x="630104" y="6517873"/>
                </a:cubicBezTo>
                <a:cubicBezTo>
                  <a:pt x="608005" y="6522581"/>
                  <a:pt x="584001" y="6528663"/>
                  <a:pt x="578096" y="6553767"/>
                </a:cubicBezTo>
                <a:cubicBezTo>
                  <a:pt x="568570" y="6594765"/>
                  <a:pt x="564380" y="6637329"/>
                  <a:pt x="517706" y="6657533"/>
                </a:cubicBezTo>
                <a:cubicBezTo>
                  <a:pt x="527993" y="6668713"/>
                  <a:pt x="534089" y="6675579"/>
                  <a:pt x="540185" y="6682250"/>
                </a:cubicBezTo>
                <a:cubicBezTo>
                  <a:pt x="557140" y="6700686"/>
                  <a:pt x="564380" y="6738934"/>
                  <a:pt x="549712" y="6758356"/>
                </a:cubicBezTo>
                <a:cubicBezTo>
                  <a:pt x="528375" y="6786993"/>
                  <a:pt x="532375" y="6813278"/>
                  <a:pt x="548950" y="6840738"/>
                </a:cubicBezTo>
                <a:lnTo>
                  <a:pt x="556149" y="6858001"/>
                </a:lnTo>
                <a:lnTo>
                  <a:pt x="760427" y="6858001"/>
                </a:lnTo>
                <a:lnTo>
                  <a:pt x="763269" y="6846819"/>
                </a:lnTo>
                <a:cubicBezTo>
                  <a:pt x="771841" y="6790916"/>
                  <a:pt x="777937" y="6734620"/>
                  <a:pt x="784795" y="6678324"/>
                </a:cubicBezTo>
                <a:cubicBezTo>
                  <a:pt x="791844" y="6620265"/>
                  <a:pt x="799274" y="6562401"/>
                  <a:pt x="805560" y="6504338"/>
                </a:cubicBezTo>
                <a:cubicBezTo>
                  <a:pt x="808800" y="6472562"/>
                  <a:pt x="809370" y="6440589"/>
                  <a:pt x="812418" y="6408814"/>
                </a:cubicBezTo>
                <a:cubicBezTo>
                  <a:pt x="815086" y="6380959"/>
                  <a:pt x="820039" y="6353302"/>
                  <a:pt x="823279" y="6325450"/>
                </a:cubicBezTo>
                <a:cubicBezTo>
                  <a:pt x="825945" y="6301323"/>
                  <a:pt x="827469" y="6277000"/>
                  <a:pt x="830137" y="6252873"/>
                </a:cubicBezTo>
                <a:cubicBezTo>
                  <a:pt x="834517" y="6214231"/>
                  <a:pt x="839471" y="6175786"/>
                  <a:pt x="844043" y="6137341"/>
                </a:cubicBezTo>
                <a:cubicBezTo>
                  <a:pt x="845757" y="6121257"/>
                  <a:pt x="850520" y="6104387"/>
                  <a:pt x="847663" y="6089284"/>
                </a:cubicBezTo>
                <a:cubicBezTo>
                  <a:pt x="840423" y="6051230"/>
                  <a:pt x="842519" y="6013764"/>
                  <a:pt x="847471" y="5975908"/>
                </a:cubicBezTo>
                <a:cubicBezTo>
                  <a:pt x="849188" y="5962962"/>
                  <a:pt x="848806" y="5949036"/>
                  <a:pt x="845567" y="5936481"/>
                </a:cubicBezTo>
                <a:cubicBezTo>
                  <a:pt x="839089" y="5910785"/>
                  <a:pt x="829945" y="5885876"/>
                  <a:pt x="821945" y="5860571"/>
                </a:cubicBezTo>
                <a:cubicBezTo>
                  <a:pt x="820993" y="5857824"/>
                  <a:pt x="820801" y="5854490"/>
                  <a:pt x="820231" y="5851549"/>
                </a:cubicBezTo>
                <a:cubicBezTo>
                  <a:pt x="816990" y="5834874"/>
                  <a:pt x="813752" y="5818399"/>
                  <a:pt x="810894" y="5801726"/>
                </a:cubicBezTo>
                <a:cubicBezTo>
                  <a:pt x="809370" y="5792704"/>
                  <a:pt x="809180" y="5783484"/>
                  <a:pt x="807846" y="5774460"/>
                </a:cubicBezTo>
                <a:cubicBezTo>
                  <a:pt x="802512" y="5739546"/>
                  <a:pt x="811466" y="5701101"/>
                  <a:pt x="788415" y="5670892"/>
                </a:cubicBezTo>
                <a:cubicBezTo>
                  <a:pt x="773555" y="5651277"/>
                  <a:pt x="776985" y="5632250"/>
                  <a:pt x="779271" y="5611265"/>
                </a:cubicBezTo>
                <a:cubicBezTo>
                  <a:pt x="780985" y="5595374"/>
                  <a:pt x="780413" y="5579094"/>
                  <a:pt x="780605" y="5563010"/>
                </a:cubicBezTo>
                <a:cubicBezTo>
                  <a:pt x="781175" y="5534764"/>
                  <a:pt x="781367" y="5506518"/>
                  <a:pt x="782319" y="5478272"/>
                </a:cubicBezTo>
                <a:cubicBezTo>
                  <a:pt x="782699" y="5469249"/>
                  <a:pt x="787463" y="5460031"/>
                  <a:pt x="786701" y="5451203"/>
                </a:cubicBezTo>
                <a:cubicBezTo>
                  <a:pt x="783081" y="5410403"/>
                  <a:pt x="777365" y="5369604"/>
                  <a:pt x="774127" y="5328805"/>
                </a:cubicBezTo>
                <a:cubicBezTo>
                  <a:pt x="772223" y="5305660"/>
                  <a:pt x="775841" y="5281924"/>
                  <a:pt x="773175" y="5258975"/>
                </a:cubicBezTo>
                <a:cubicBezTo>
                  <a:pt x="770127" y="5232496"/>
                  <a:pt x="762317" y="5206604"/>
                  <a:pt x="757552" y="5180319"/>
                </a:cubicBezTo>
                <a:cubicBezTo>
                  <a:pt x="756220" y="5173061"/>
                  <a:pt x="757934" y="5165020"/>
                  <a:pt x="758314" y="5157370"/>
                </a:cubicBezTo>
                <a:cubicBezTo>
                  <a:pt x="758697" y="5148739"/>
                  <a:pt x="759459" y="5140304"/>
                  <a:pt x="759649" y="5131673"/>
                </a:cubicBezTo>
                <a:cubicBezTo>
                  <a:pt x="760031" y="5105388"/>
                  <a:pt x="759459" y="5079104"/>
                  <a:pt x="760793" y="5052820"/>
                </a:cubicBezTo>
                <a:cubicBezTo>
                  <a:pt x="761555" y="5036736"/>
                  <a:pt x="769365" y="5019868"/>
                  <a:pt x="766507" y="5004959"/>
                </a:cubicBezTo>
                <a:cubicBezTo>
                  <a:pt x="760983" y="4974557"/>
                  <a:pt x="773365" y="4944153"/>
                  <a:pt x="763079" y="4913751"/>
                </a:cubicBezTo>
                <a:cubicBezTo>
                  <a:pt x="760031" y="4904334"/>
                  <a:pt x="767651" y="4891388"/>
                  <a:pt x="768031" y="4880011"/>
                </a:cubicBezTo>
                <a:cubicBezTo>
                  <a:pt x="768983" y="4851570"/>
                  <a:pt x="768793" y="4823128"/>
                  <a:pt x="768603" y="4794687"/>
                </a:cubicBezTo>
                <a:cubicBezTo>
                  <a:pt x="768413" y="4769186"/>
                  <a:pt x="771079" y="4742705"/>
                  <a:pt x="765745" y="4718187"/>
                </a:cubicBezTo>
                <a:cubicBezTo>
                  <a:pt x="760031" y="4692491"/>
                  <a:pt x="760793" y="4669346"/>
                  <a:pt x="767269" y="4644434"/>
                </a:cubicBezTo>
                <a:cubicBezTo>
                  <a:pt x="771651" y="4627369"/>
                  <a:pt x="772223" y="4609322"/>
                  <a:pt x="773555" y="4591670"/>
                </a:cubicBezTo>
                <a:cubicBezTo>
                  <a:pt x="775079" y="4572644"/>
                  <a:pt x="771079" y="4551655"/>
                  <a:pt x="777365" y="4534394"/>
                </a:cubicBezTo>
                <a:cubicBezTo>
                  <a:pt x="796036" y="4483001"/>
                  <a:pt x="800036" y="4430237"/>
                  <a:pt x="800036" y="4376493"/>
                </a:cubicBezTo>
                <a:cubicBezTo>
                  <a:pt x="800036" y="4366684"/>
                  <a:pt x="797370" y="4356680"/>
                  <a:pt x="794512" y="4347267"/>
                </a:cubicBezTo>
                <a:cubicBezTo>
                  <a:pt x="777365" y="4292342"/>
                  <a:pt x="778889" y="4237224"/>
                  <a:pt x="789368" y="4181322"/>
                </a:cubicBezTo>
                <a:cubicBezTo>
                  <a:pt x="791654" y="4169748"/>
                  <a:pt x="792036" y="4156803"/>
                  <a:pt x="789750" y="4145230"/>
                </a:cubicBezTo>
                <a:cubicBezTo>
                  <a:pt x="783081" y="4112668"/>
                  <a:pt x="772031" y="4081088"/>
                  <a:pt x="767269" y="4048330"/>
                </a:cubicBezTo>
                <a:cubicBezTo>
                  <a:pt x="759459" y="3994194"/>
                  <a:pt x="785747" y="3947314"/>
                  <a:pt x="802894" y="3898864"/>
                </a:cubicBezTo>
                <a:cubicBezTo>
                  <a:pt x="819087" y="3852768"/>
                  <a:pt x="855664" y="3813538"/>
                  <a:pt x="847471" y="3759007"/>
                </a:cubicBezTo>
                <a:lnTo>
                  <a:pt x="848163" y="3756136"/>
                </a:lnTo>
                <a:lnTo>
                  <a:pt x="819543" y="3748731"/>
                </a:lnTo>
                <a:lnTo>
                  <a:pt x="819313" y="3748682"/>
                </a:lnTo>
                <a:lnTo>
                  <a:pt x="819544" y="3748730"/>
                </a:lnTo>
                <a:lnTo>
                  <a:pt x="848164" y="3756135"/>
                </a:lnTo>
                <a:lnTo>
                  <a:pt x="849545" y="3750401"/>
                </a:lnTo>
                <a:cubicBezTo>
                  <a:pt x="850902" y="3747434"/>
                  <a:pt x="852522" y="3744394"/>
                  <a:pt x="853189" y="3741353"/>
                </a:cubicBezTo>
                <a:cubicBezTo>
                  <a:pt x="856809" y="3724680"/>
                  <a:pt x="861189" y="3708009"/>
                  <a:pt x="862905" y="3691138"/>
                </a:cubicBezTo>
                <a:cubicBezTo>
                  <a:pt x="865191" y="3670544"/>
                  <a:pt x="864429" y="3649555"/>
                  <a:pt x="866333" y="3628959"/>
                </a:cubicBezTo>
                <a:cubicBezTo>
                  <a:pt x="868619" y="3602478"/>
                  <a:pt x="874715" y="3576391"/>
                  <a:pt x="874715" y="3550106"/>
                </a:cubicBezTo>
                <a:lnTo>
                  <a:pt x="871487" y="3524252"/>
                </a:lnTo>
                <a:lnTo>
                  <a:pt x="871488" y="3524252"/>
                </a:lnTo>
                <a:lnTo>
                  <a:pt x="870763" y="3518451"/>
                </a:lnTo>
                <a:cubicBezTo>
                  <a:pt x="868573" y="3507933"/>
                  <a:pt x="865953" y="3497439"/>
                  <a:pt x="864238" y="3486946"/>
                </a:cubicBezTo>
                <a:cubicBezTo>
                  <a:pt x="859476" y="3457327"/>
                  <a:pt x="860810" y="3424765"/>
                  <a:pt x="848618" y="3398677"/>
                </a:cubicBezTo>
                <a:lnTo>
                  <a:pt x="837595" y="3365728"/>
                </a:lnTo>
                <a:lnTo>
                  <a:pt x="834829" y="3357461"/>
                </a:lnTo>
                <a:close/>
                <a:moveTo>
                  <a:pt x="513783" y="0"/>
                </a:moveTo>
                <a:lnTo>
                  <a:pt x="72334" y="0"/>
                </a:lnTo>
                <a:lnTo>
                  <a:pt x="75447" y="27991"/>
                </a:lnTo>
                <a:cubicBezTo>
                  <a:pt x="80828" y="63323"/>
                  <a:pt x="87734" y="98434"/>
                  <a:pt x="88115" y="134133"/>
                </a:cubicBezTo>
                <a:cubicBezTo>
                  <a:pt x="88495" y="166498"/>
                  <a:pt x="94591" y="198471"/>
                  <a:pt x="62778" y="221224"/>
                </a:cubicBezTo>
                <a:cubicBezTo>
                  <a:pt x="58586" y="224165"/>
                  <a:pt x="60872" y="238486"/>
                  <a:pt x="62206" y="247312"/>
                </a:cubicBezTo>
                <a:cubicBezTo>
                  <a:pt x="65065" y="266927"/>
                  <a:pt x="72303" y="286346"/>
                  <a:pt x="72113" y="305764"/>
                </a:cubicBezTo>
                <a:cubicBezTo>
                  <a:pt x="71923" y="345976"/>
                  <a:pt x="68875" y="386383"/>
                  <a:pt x="65445" y="426397"/>
                </a:cubicBezTo>
                <a:cubicBezTo>
                  <a:pt x="64111" y="441500"/>
                  <a:pt x="58968" y="456017"/>
                  <a:pt x="55348" y="470924"/>
                </a:cubicBezTo>
                <a:cubicBezTo>
                  <a:pt x="53252" y="479162"/>
                  <a:pt x="47728" y="487990"/>
                  <a:pt x="48870" y="495638"/>
                </a:cubicBezTo>
                <a:cubicBezTo>
                  <a:pt x="55538" y="539970"/>
                  <a:pt x="39156" y="580573"/>
                  <a:pt x="30963" y="622548"/>
                </a:cubicBezTo>
                <a:cubicBezTo>
                  <a:pt x="27153" y="641968"/>
                  <a:pt x="18009" y="660210"/>
                  <a:pt x="11723" y="679040"/>
                </a:cubicBezTo>
                <a:cubicBezTo>
                  <a:pt x="10007" y="683943"/>
                  <a:pt x="8483" y="689436"/>
                  <a:pt x="8865" y="694341"/>
                </a:cubicBezTo>
                <a:cubicBezTo>
                  <a:pt x="11151" y="722389"/>
                  <a:pt x="14389" y="750244"/>
                  <a:pt x="16865" y="778095"/>
                </a:cubicBezTo>
                <a:cubicBezTo>
                  <a:pt x="19151" y="803401"/>
                  <a:pt x="19913" y="828900"/>
                  <a:pt x="47918" y="840866"/>
                </a:cubicBezTo>
                <a:cubicBezTo>
                  <a:pt x="52300" y="842633"/>
                  <a:pt x="55538" y="848516"/>
                  <a:pt x="58396" y="853028"/>
                </a:cubicBezTo>
                <a:cubicBezTo>
                  <a:pt x="102404" y="922662"/>
                  <a:pt x="101260" y="959929"/>
                  <a:pt x="54776" y="1027995"/>
                </a:cubicBezTo>
                <a:cubicBezTo>
                  <a:pt x="50014" y="1035056"/>
                  <a:pt x="46584" y="1050159"/>
                  <a:pt x="50394" y="1054866"/>
                </a:cubicBezTo>
                <a:cubicBezTo>
                  <a:pt x="82019" y="1094882"/>
                  <a:pt x="78589" y="1138623"/>
                  <a:pt x="68683" y="1184720"/>
                </a:cubicBezTo>
                <a:cubicBezTo>
                  <a:pt x="66017" y="1196684"/>
                  <a:pt x="66017" y="1213555"/>
                  <a:pt x="72303" y="1222576"/>
                </a:cubicBezTo>
                <a:cubicBezTo>
                  <a:pt x="101450" y="1265534"/>
                  <a:pt x="97260" y="1311630"/>
                  <a:pt x="88687" y="1358313"/>
                </a:cubicBezTo>
                <a:cubicBezTo>
                  <a:pt x="87353" y="1365570"/>
                  <a:pt x="80113" y="1374398"/>
                  <a:pt x="73447" y="1377535"/>
                </a:cubicBezTo>
                <a:cubicBezTo>
                  <a:pt x="49824" y="1388716"/>
                  <a:pt x="41822" y="1409705"/>
                  <a:pt x="35153" y="1432851"/>
                </a:cubicBezTo>
                <a:cubicBezTo>
                  <a:pt x="24295" y="1469335"/>
                  <a:pt x="11531" y="1505229"/>
                  <a:pt x="1244" y="1541910"/>
                </a:cubicBezTo>
                <a:cubicBezTo>
                  <a:pt x="-1232" y="1550935"/>
                  <a:pt x="292" y="1562114"/>
                  <a:pt x="3149" y="1571529"/>
                </a:cubicBezTo>
                <a:cubicBezTo>
                  <a:pt x="12865" y="1603698"/>
                  <a:pt x="37250" y="1624098"/>
                  <a:pt x="59730" y="1646459"/>
                </a:cubicBezTo>
                <a:cubicBezTo>
                  <a:pt x="69637" y="1656267"/>
                  <a:pt x="76685" y="1669800"/>
                  <a:pt x="82399" y="1682944"/>
                </a:cubicBezTo>
                <a:cubicBezTo>
                  <a:pt x="97070" y="1717073"/>
                  <a:pt x="110214" y="1751988"/>
                  <a:pt x="124120" y="1786511"/>
                </a:cubicBezTo>
                <a:cubicBezTo>
                  <a:pt x="125454" y="1789845"/>
                  <a:pt x="128883" y="1792590"/>
                  <a:pt x="131741" y="1795142"/>
                </a:cubicBezTo>
                <a:cubicBezTo>
                  <a:pt x="161842" y="1820640"/>
                  <a:pt x="192131" y="1845943"/>
                  <a:pt x="222232" y="1871640"/>
                </a:cubicBezTo>
                <a:cubicBezTo>
                  <a:pt x="227946" y="1876543"/>
                  <a:pt x="232138" y="1883606"/>
                  <a:pt x="237662" y="1888901"/>
                </a:cubicBezTo>
                <a:cubicBezTo>
                  <a:pt x="245282" y="1896356"/>
                  <a:pt x="252523" y="1905771"/>
                  <a:pt x="261667" y="1909694"/>
                </a:cubicBezTo>
                <a:cubicBezTo>
                  <a:pt x="290432" y="1921855"/>
                  <a:pt x="302816" y="1945197"/>
                  <a:pt x="308150" y="1974618"/>
                </a:cubicBezTo>
                <a:cubicBezTo>
                  <a:pt x="313103" y="2001493"/>
                  <a:pt x="317295" y="2028365"/>
                  <a:pt x="323009" y="2055042"/>
                </a:cubicBezTo>
                <a:cubicBezTo>
                  <a:pt x="329867" y="2087602"/>
                  <a:pt x="337297" y="2119968"/>
                  <a:pt x="345680" y="2152137"/>
                </a:cubicBezTo>
                <a:cubicBezTo>
                  <a:pt x="349300" y="2166063"/>
                  <a:pt x="353490" y="2180774"/>
                  <a:pt x="360920" y="2192740"/>
                </a:cubicBezTo>
                <a:cubicBezTo>
                  <a:pt x="381495" y="2226281"/>
                  <a:pt x="395401" y="2262177"/>
                  <a:pt x="389877" y="2301603"/>
                </a:cubicBezTo>
                <a:cubicBezTo>
                  <a:pt x="385495" y="2333183"/>
                  <a:pt x="396735" y="2359664"/>
                  <a:pt x="414262" y="2379279"/>
                </a:cubicBezTo>
                <a:cubicBezTo>
                  <a:pt x="446077" y="2414980"/>
                  <a:pt x="438837" y="2453227"/>
                  <a:pt x="428551" y="2491281"/>
                </a:cubicBezTo>
                <a:cubicBezTo>
                  <a:pt x="423216" y="2510897"/>
                  <a:pt x="423978" y="2526980"/>
                  <a:pt x="429121" y="2545615"/>
                </a:cubicBezTo>
                <a:cubicBezTo>
                  <a:pt x="441123" y="2588768"/>
                  <a:pt x="473700" y="2617603"/>
                  <a:pt x="502275" y="2645455"/>
                </a:cubicBezTo>
                <a:cubicBezTo>
                  <a:pt x="526660" y="2669191"/>
                  <a:pt x="540376" y="2695868"/>
                  <a:pt x="550665" y="2725094"/>
                </a:cubicBezTo>
                <a:cubicBezTo>
                  <a:pt x="563809" y="2761970"/>
                  <a:pt x="558857" y="2791196"/>
                  <a:pt x="527232" y="2808850"/>
                </a:cubicBezTo>
                <a:cubicBezTo>
                  <a:pt x="518277" y="2813754"/>
                  <a:pt x="507799" y="2822385"/>
                  <a:pt x="505133" y="2831604"/>
                </a:cubicBezTo>
                <a:cubicBezTo>
                  <a:pt x="491799" y="2876129"/>
                  <a:pt x="472366" y="2921245"/>
                  <a:pt x="484178" y="2968910"/>
                </a:cubicBezTo>
                <a:cubicBezTo>
                  <a:pt x="500371" y="3034817"/>
                  <a:pt x="499419" y="3099154"/>
                  <a:pt x="483416" y="3165061"/>
                </a:cubicBezTo>
                <a:cubicBezTo>
                  <a:pt x="470462" y="3218512"/>
                  <a:pt x="457126" y="3271963"/>
                  <a:pt x="447744" y="3326101"/>
                </a:cubicBezTo>
                <a:lnTo>
                  <a:pt x="446756" y="3333750"/>
                </a:lnTo>
                <a:lnTo>
                  <a:pt x="834222" y="3333750"/>
                </a:lnTo>
                <a:lnTo>
                  <a:pt x="833756" y="3315508"/>
                </a:lnTo>
                <a:cubicBezTo>
                  <a:pt x="835090" y="3305897"/>
                  <a:pt x="843092" y="3293538"/>
                  <a:pt x="851283" y="3289224"/>
                </a:cubicBezTo>
                <a:cubicBezTo>
                  <a:pt x="869571" y="3279612"/>
                  <a:pt x="872811" y="3266470"/>
                  <a:pt x="866523" y="3248621"/>
                </a:cubicBezTo>
                <a:cubicBezTo>
                  <a:pt x="861189" y="3233124"/>
                  <a:pt x="858523" y="3214098"/>
                  <a:pt x="848234" y="3203506"/>
                </a:cubicBezTo>
                <a:cubicBezTo>
                  <a:pt x="819088" y="3173494"/>
                  <a:pt x="818135" y="3135244"/>
                  <a:pt x="810325" y="3097977"/>
                </a:cubicBezTo>
                <a:cubicBezTo>
                  <a:pt x="805561" y="3075225"/>
                  <a:pt x="805371" y="3054039"/>
                  <a:pt x="808609" y="3031285"/>
                </a:cubicBezTo>
                <a:cubicBezTo>
                  <a:pt x="815849" y="2981857"/>
                  <a:pt x="805561" y="2933799"/>
                  <a:pt x="792417" y="2886329"/>
                </a:cubicBezTo>
                <a:cubicBezTo>
                  <a:pt x="783654" y="2854945"/>
                  <a:pt x="778320" y="2822776"/>
                  <a:pt x="769366" y="2791590"/>
                </a:cubicBezTo>
                <a:cubicBezTo>
                  <a:pt x="762508" y="2768247"/>
                  <a:pt x="754315" y="2744906"/>
                  <a:pt x="743267" y="2723527"/>
                </a:cubicBezTo>
                <a:cubicBezTo>
                  <a:pt x="727072" y="2692532"/>
                  <a:pt x="702688" y="2665466"/>
                  <a:pt x="709166" y="2626038"/>
                </a:cubicBezTo>
                <a:cubicBezTo>
                  <a:pt x="714880" y="2591317"/>
                  <a:pt x="702880" y="2559935"/>
                  <a:pt x="691449" y="2528158"/>
                </a:cubicBezTo>
                <a:cubicBezTo>
                  <a:pt x="683067" y="2504816"/>
                  <a:pt x="674493" y="2481477"/>
                  <a:pt x="669159" y="2457348"/>
                </a:cubicBezTo>
                <a:cubicBezTo>
                  <a:pt x="662872" y="2428709"/>
                  <a:pt x="665540" y="2396344"/>
                  <a:pt x="653918" y="2370844"/>
                </a:cubicBezTo>
                <a:cubicBezTo>
                  <a:pt x="641726" y="2344167"/>
                  <a:pt x="649918" y="2322005"/>
                  <a:pt x="653348" y="2298269"/>
                </a:cubicBezTo>
                <a:cubicBezTo>
                  <a:pt x="658682" y="2260413"/>
                  <a:pt x="668589" y="2222749"/>
                  <a:pt x="656014" y="2184501"/>
                </a:cubicBezTo>
                <a:cubicBezTo>
                  <a:pt x="640774" y="2138014"/>
                  <a:pt x="624391" y="2091918"/>
                  <a:pt x="609913" y="2045235"/>
                </a:cubicBezTo>
                <a:cubicBezTo>
                  <a:pt x="604386" y="2027187"/>
                  <a:pt x="602100" y="2007771"/>
                  <a:pt x="599624" y="1988939"/>
                </a:cubicBezTo>
                <a:cubicBezTo>
                  <a:pt x="597528" y="1971091"/>
                  <a:pt x="602862" y="1949711"/>
                  <a:pt x="594862" y="1935977"/>
                </a:cubicBezTo>
                <a:cubicBezTo>
                  <a:pt x="574287" y="1900670"/>
                  <a:pt x="564191" y="1864385"/>
                  <a:pt x="564191" y="1823583"/>
                </a:cubicBezTo>
                <a:cubicBezTo>
                  <a:pt x="564191" y="1808282"/>
                  <a:pt x="555617" y="1793374"/>
                  <a:pt x="554093" y="1777881"/>
                </a:cubicBezTo>
                <a:cubicBezTo>
                  <a:pt x="552189" y="1756694"/>
                  <a:pt x="547044" y="1732372"/>
                  <a:pt x="554285" y="1713934"/>
                </a:cubicBezTo>
                <a:cubicBezTo>
                  <a:pt x="571429" y="1670585"/>
                  <a:pt x="557141" y="1635476"/>
                  <a:pt x="540186" y="1597617"/>
                </a:cubicBezTo>
                <a:cubicBezTo>
                  <a:pt x="523422" y="1560348"/>
                  <a:pt x="510087" y="1521118"/>
                  <a:pt x="499037" y="1481495"/>
                </a:cubicBezTo>
                <a:cubicBezTo>
                  <a:pt x="495037" y="1466588"/>
                  <a:pt x="501705" y="1448740"/>
                  <a:pt x="503037" y="1432262"/>
                </a:cubicBezTo>
                <a:cubicBezTo>
                  <a:pt x="503419" y="1426376"/>
                  <a:pt x="503991" y="1419903"/>
                  <a:pt x="502085" y="1414609"/>
                </a:cubicBezTo>
                <a:cubicBezTo>
                  <a:pt x="483796" y="1363414"/>
                  <a:pt x="469890" y="1311432"/>
                  <a:pt x="479414" y="1255923"/>
                </a:cubicBezTo>
                <a:cubicBezTo>
                  <a:pt x="480368" y="1250824"/>
                  <a:pt x="478272" y="1245135"/>
                  <a:pt x="476938" y="1240034"/>
                </a:cubicBezTo>
                <a:cubicBezTo>
                  <a:pt x="470080" y="1215122"/>
                  <a:pt x="459222" y="1190799"/>
                  <a:pt x="456745" y="1165498"/>
                </a:cubicBezTo>
                <a:cubicBezTo>
                  <a:pt x="450649" y="1103121"/>
                  <a:pt x="448171" y="1040355"/>
                  <a:pt x="444171" y="977582"/>
                </a:cubicBezTo>
                <a:cubicBezTo>
                  <a:pt x="443981" y="973659"/>
                  <a:pt x="443981" y="969541"/>
                  <a:pt x="442647" y="966011"/>
                </a:cubicBezTo>
                <a:cubicBezTo>
                  <a:pt x="434455" y="942864"/>
                  <a:pt x="437123" y="922662"/>
                  <a:pt x="452743" y="903045"/>
                </a:cubicBezTo>
                <a:cubicBezTo>
                  <a:pt x="459602" y="894414"/>
                  <a:pt x="463222" y="882645"/>
                  <a:pt x="467032" y="871859"/>
                </a:cubicBezTo>
                <a:cubicBezTo>
                  <a:pt x="472748" y="855968"/>
                  <a:pt x="478272" y="839689"/>
                  <a:pt x="481892" y="823213"/>
                </a:cubicBezTo>
                <a:cubicBezTo>
                  <a:pt x="485320" y="806930"/>
                  <a:pt x="490083" y="789474"/>
                  <a:pt x="487416" y="773781"/>
                </a:cubicBezTo>
                <a:cubicBezTo>
                  <a:pt x="482654" y="745535"/>
                  <a:pt x="471986" y="718661"/>
                  <a:pt x="464936" y="690809"/>
                </a:cubicBezTo>
                <a:cubicBezTo>
                  <a:pt x="462460" y="681198"/>
                  <a:pt x="462842" y="670605"/>
                  <a:pt x="462650" y="660603"/>
                </a:cubicBezTo>
                <a:cubicBezTo>
                  <a:pt x="462080" y="637652"/>
                  <a:pt x="467604" y="614113"/>
                  <a:pt x="451791" y="593322"/>
                </a:cubicBezTo>
                <a:cubicBezTo>
                  <a:pt x="436933" y="574101"/>
                  <a:pt x="441313" y="554679"/>
                  <a:pt x="452553" y="534478"/>
                </a:cubicBezTo>
                <a:cubicBezTo>
                  <a:pt x="460556" y="519961"/>
                  <a:pt x="466842" y="503486"/>
                  <a:pt x="469890" y="487205"/>
                </a:cubicBezTo>
                <a:cubicBezTo>
                  <a:pt x="474080" y="464843"/>
                  <a:pt x="475796" y="442679"/>
                  <a:pt x="473318" y="418552"/>
                </a:cubicBezTo>
                <a:cubicBezTo>
                  <a:pt x="471604" y="401485"/>
                  <a:pt x="470842" y="387559"/>
                  <a:pt x="460746" y="374220"/>
                </a:cubicBezTo>
                <a:cubicBezTo>
                  <a:pt x="459222" y="372064"/>
                  <a:pt x="458840" y="368141"/>
                  <a:pt x="459032" y="365198"/>
                </a:cubicBezTo>
                <a:cubicBezTo>
                  <a:pt x="462270" y="326557"/>
                  <a:pt x="460556" y="288308"/>
                  <a:pt x="458267" y="249272"/>
                </a:cubicBezTo>
                <a:cubicBezTo>
                  <a:pt x="455221" y="199649"/>
                  <a:pt x="464174" y="147470"/>
                  <a:pt x="496179" y="104514"/>
                </a:cubicBezTo>
                <a:cubicBezTo>
                  <a:pt x="500943" y="98237"/>
                  <a:pt x="503037" y="88822"/>
                  <a:pt x="504181" y="80583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F32403-1337-514B-8E81-EB733B3EF153}"/>
              </a:ext>
            </a:extLst>
          </p:cNvPr>
          <p:cNvSpPr txBox="1"/>
          <p:nvPr/>
        </p:nvSpPr>
        <p:spPr>
          <a:xfrm>
            <a:off x="6533357" y="751344"/>
            <a:ext cx="56586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Mission Statement: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2400" b="1" u="sng" dirty="0"/>
              <a:t>Collaborate</a:t>
            </a:r>
            <a:r>
              <a:rPr lang="en-US" sz="2400" dirty="0"/>
              <a:t>  with other minority groups to celebrate diversity and intersectionality;</a:t>
            </a:r>
          </a:p>
          <a:p>
            <a:pPr marL="342900" indent="-342900" fontAlgn="base">
              <a:buFont typeface="+mj-lt"/>
              <a:buAutoNum type="arabicPeriod"/>
            </a:pPr>
            <a:r>
              <a:rPr lang="en-US" sz="2400" b="1" u="sng" dirty="0"/>
              <a:t>Provide safe space</a:t>
            </a:r>
            <a:r>
              <a:rPr lang="en-US" sz="2400" dirty="0"/>
              <a:t> for our community;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u="sng" dirty="0"/>
              <a:t>Development</a:t>
            </a:r>
            <a:r>
              <a:rPr lang="en-US" sz="2400" b="1" dirty="0"/>
              <a:t> </a:t>
            </a:r>
            <a:r>
              <a:rPr lang="en-US" sz="2400" dirty="0"/>
              <a:t>of members: professional and academic.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99FD75-D9E6-944C-ACB6-5B1EFFB832B3}"/>
              </a:ext>
            </a:extLst>
          </p:cNvPr>
          <p:cNvSpPr txBox="1"/>
          <p:nvPr/>
        </p:nvSpPr>
        <p:spPr>
          <a:xfrm>
            <a:off x="6648314" y="3798333"/>
            <a:ext cx="5490542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The LTBGS Team:               </a:t>
            </a:r>
            <a:r>
              <a:rPr lang="en-US" sz="2000" b="1" dirty="0"/>
              <a:t>LTBGS virtual social hour </a:t>
            </a:r>
            <a:endParaRPr lang="en-US" b="1" dirty="0"/>
          </a:p>
          <a:p>
            <a:r>
              <a:rPr lang="en-US" sz="1400" dirty="0"/>
              <a:t>Randi </a:t>
            </a:r>
            <a:r>
              <a:rPr lang="en-US" sz="1400" dirty="0" err="1"/>
              <a:t>Isenhart</a:t>
            </a:r>
            <a:r>
              <a:rPr lang="en-US" sz="1400" dirty="0"/>
              <a:t>                                </a:t>
            </a:r>
            <a:r>
              <a:rPr lang="en-US" dirty="0"/>
              <a:t>  </a:t>
            </a:r>
            <a:r>
              <a:rPr lang="en-US" sz="2000" b="1" dirty="0"/>
              <a:t>Friday, Aug 21, 5-6PM </a:t>
            </a:r>
          </a:p>
          <a:p>
            <a:r>
              <a:rPr lang="en-US" sz="1400" dirty="0"/>
              <a:t>Daniel Morris</a:t>
            </a:r>
          </a:p>
          <a:p>
            <a:r>
              <a:rPr lang="en-US" sz="1400" dirty="0"/>
              <a:t>Shivesh Ghura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sz="2000" dirty="0"/>
              <a:t>Contact us: </a:t>
            </a:r>
            <a:r>
              <a:rPr lang="en-US" sz="2000" b="1" dirty="0"/>
              <a:t>ltbgs.penn@gmail.com</a:t>
            </a:r>
          </a:p>
          <a:p>
            <a:r>
              <a:rPr lang="en-US" dirty="0"/>
              <a:t>Twitter: @</a:t>
            </a:r>
            <a:r>
              <a:rPr lang="en-US" dirty="0" err="1"/>
              <a:t>LTBGS_Penn</a:t>
            </a:r>
            <a:endParaRPr lang="en-US" dirty="0"/>
          </a:p>
          <a:p>
            <a:r>
              <a:rPr lang="en-US" dirty="0"/>
              <a:t>Instagram: </a:t>
            </a:r>
            <a:r>
              <a:rPr lang="en-US" dirty="0" err="1"/>
              <a:t>ltbgs_penn</a:t>
            </a:r>
            <a:endParaRPr lang="en-US" dirty="0"/>
          </a:p>
          <a:p>
            <a:r>
              <a:rPr lang="en-US" dirty="0"/>
              <a:t>Facebook: LTBGS @ Penn</a:t>
            </a:r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D66F0E-D195-F44A-9CEB-C1F99F84FEB7}"/>
              </a:ext>
            </a:extLst>
          </p:cNvPr>
          <p:cNvSpPr/>
          <p:nvPr/>
        </p:nvSpPr>
        <p:spPr>
          <a:xfrm>
            <a:off x="9144000" y="3798333"/>
            <a:ext cx="2873829" cy="715610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79857"/>
      </p:ext>
    </p:extLst>
  </p:cSld>
  <p:clrMapOvr>
    <a:masterClrMapping/>
  </p:clrMapOvr>
</p:sld>
</file>

<file path=ppt/theme/theme1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Modern Love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Nova Cond</vt:lpstr>
      <vt:lpstr>Modern Love</vt:lpstr>
      <vt:lpstr>TornVTI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Shivesh Ghura</dc:creator>
  <cp:lastModifiedBy>Rebecca Lopez</cp:lastModifiedBy>
  <cp:revision>2</cp:revision>
  <dcterms:created xsi:type="dcterms:W3CDTF">2020-08-17T16:37:10Z</dcterms:created>
  <dcterms:modified xsi:type="dcterms:W3CDTF">2020-08-19T20:46:31Z</dcterms:modified>
</cp:coreProperties>
</file>